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256" r:id="rId3"/>
    <p:sldId id="257" r:id="rId4"/>
    <p:sldId id="258" r:id="rId5"/>
    <p:sldId id="262" r:id="rId6"/>
    <p:sldId id="263" r:id="rId7"/>
    <p:sldId id="264" r:id="rId8"/>
    <p:sldId id="265" r:id="rId9"/>
    <p:sldId id="259" r:id="rId10"/>
    <p:sldId id="266" r:id="rId11"/>
    <p:sldId id="267" r:id="rId12"/>
    <p:sldId id="268" r:id="rId13"/>
    <p:sldId id="269" r:id="rId14"/>
    <p:sldId id="260" r:id="rId15"/>
    <p:sldId id="270" r:id="rId16"/>
    <p:sldId id="271" r:id="rId17"/>
    <p:sldId id="272" r:id="rId18"/>
    <p:sldId id="273" r:id="rId19"/>
    <p:sldId id="261" r:id="rId20"/>
    <p:sldId id="274" r:id="rId21"/>
    <p:sldId id="275" r:id="rId22"/>
    <p:sldId id="276" r:id="rId23"/>
    <p:sldId id="277" r:id="rId24"/>
    <p:sldId id="278" r:id="rId25"/>
    <p:sldId id="279" r:id="rId26"/>
  </p:sldIdLst>
  <p:sldSz cx="9144000" cy="5143500" type="screen16x9"/>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90" y="-1572"/>
      </p:cViewPr>
      <p:guideLst>
        <p:guide orient="horz" pos="1620"/>
        <p:guide pos="2880"/>
      </p:guideLst>
    </p:cSldViewPr>
  </p:slid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C2FB12D-EF6B-4FEA-B213-235125951CDB}" type="datetimeFigureOut">
              <a:rPr lang="zh-CN" altLang="en-US" smtClean="0"/>
              <a:t>2018/12/24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D0D6069-011E-4BCD-A671-59B6000A7D4E}" type="slidenum">
              <a:rPr lang="zh-CN" altLang="en-US" smtClean="0"/>
              <a:t>‹#›</a:t>
            </a:fld>
            <a:endParaRPr lang="zh-CN" altLang="en-US"/>
          </a:p>
        </p:txBody>
      </p:sp>
    </p:spTree>
    <p:extLst>
      <p:ext uri="{BB962C8B-B14F-4D97-AF65-F5344CB8AC3E}">
        <p14:creationId xmlns:p14="http://schemas.microsoft.com/office/powerpoint/2010/main" val="1055273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C2FB12D-EF6B-4FEA-B213-235125951CDB}" type="datetimeFigureOut">
              <a:rPr lang="zh-CN" altLang="en-US" smtClean="0"/>
              <a:t>2018/12/24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D0D6069-011E-4BCD-A671-59B6000A7D4E}" type="slidenum">
              <a:rPr lang="zh-CN" altLang="en-US" smtClean="0"/>
              <a:t>‹#›</a:t>
            </a:fld>
            <a:endParaRPr lang="zh-CN" altLang="en-US"/>
          </a:p>
        </p:txBody>
      </p:sp>
    </p:spTree>
    <p:extLst>
      <p:ext uri="{BB962C8B-B14F-4D97-AF65-F5344CB8AC3E}">
        <p14:creationId xmlns:p14="http://schemas.microsoft.com/office/powerpoint/2010/main" val="1730810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C2FB12D-EF6B-4FEA-B213-235125951CDB}" type="datetimeFigureOut">
              <a:rPr lang="zh-CN" altLang="en-US" smtClean="0"/>
              <a:t>2018/12/24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D0D6069-011E-4BCD-A671-59B6000A7D4E}" type="slidenum">
              <a:rPr lang="zh-CN" altLang="en-US" smtClean="0"/>
              <a:t>‹#›</a:t>
            </a:fld>
            <a:endParaRPr lang="zh-CN" altLang="en-US"/>
          </a:p>
        </p:txBody>
      </p:sp>
    </p:spTree>
    <p:extLst>
      <p:ext uri="{BB962C8B-B14F-4D97-AF65-F5344CB8AC3E}">
        <p14:creationId xmlns:p14="http://schemas.microsoft.com/office/powerpoint/2010/main" val="1205746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C2FB12D-EF6B-4FEA-B213-235125951CDB}" type="datetimeFigureOut">
              <a:rPr lang="zh-CN" altLang="en-US" smtClean="0"/>
              <a:t>2018/12/24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D0D6069-011E-4BCD-A671-59B6000A7D4E}" type="slidenum">
              <a:rPr lang="zh-CN" altLang="en-US" smtClean="0"/>
              <a:t>‹#›</a:t>
            </a:fld>
            <a:endParaRPr lang="zh-CN" altLang="en-US"/>
          </a:p>
        </p:txBody>
      </p:sp>
    </p:spTree>
    <p:extLst>
      <p:ext uri="{BB962C8B-B14F-4D97-AF65-F5344CB8AC3E}">
        <p14:creationId xmlns:p14="http://schemas.microsoft.com/office/powerpoint/2010/main" val="1136320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2018/12/24</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80584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2018/12/24</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9908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2018/12/24</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67085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2018/12/24</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79225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2018/12/24</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016706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2018/12/24</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551207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2018/12/24</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59457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C2FB12D-EF6B-4FEA-B213-235125951CDB}" type="datetimeFigureOut">
              <a:rPr lang="zh-CN" altLang="en-US" smtClean="0"/>
              <a:t>2018/12/24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D0D6069-011E-4BCD-A671-59B6000A7D4E}" type="slidenum">
              <a:rPr lang="zh-CN" altLang="en-US" smtClean="0"/>
              <a:t>‹#›</a:t>
            </a:fld>
            <a:endParaRPr lang="zh-CN" altLang="en-US"/>
          </a:p>
        </p:txBody>
      </p:sp>
    </p:spTree>
    <p:extLst>
      <p:ext uri="{BB962C8B-B14F-4D97-AF65-F5344CB8AC3E}">
        <p14:creationId xmlns:p14="http://schemas.microsoft.com/office/powerpoint/2010/main" val="36441245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2018/12/24</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582148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2018/12/24</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760893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2018/12/24</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761650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2018/12/24</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25630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C2FB12D-EF6B-4FEA-B213-235125951CDB}" type="datetimeFigureOut">
              <a:rPr lang="zh-CN" altLang="en-US" smtClean="0"/>
              <a:t>2018/12/24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D0D6069-011E-4BCD-A671-59B6000A7D4E}" type="slidenum">
              <a:rPr lang="zh-CN" altLang="en-US" smtClean="0"/>
              <a:t>‹#›</a:t>
            </a:fld>
            <a:endParaRPr lang="zh-CN" altLang="en-US"/>
          </a:p>
        </p:txBody>
      </p:sp>
    </p:spTree>
    <p:extLst>
      <p:ext uri="{BB962C8B-B14F-4D97-AF65-F5344CB8AC3E}">
        <p14:creationId xmlns:p14="http://schemas.microsoft.com/office/powerpoint/2010/main" val="1125049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C2FB12D-EF6B-4FEA-B213-235125951CDB}" type="datetimeFigureOut">
              <a:rPr lang="zh-CN" altLang="en-US" smtClean="0"/>
              <a:t>2018/12/24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D0D6069-011E-4BCD-A671-59B6000A7D4E}" type="slidenum">
              <a:rPr lang="zh-CN" altLang="en-US" smtClean="0"/>
              <a:t>‹#›</a:t>
            </a:fld>
            <a:endParaRPr lang="zh-CN" altLang="en-US"/>
          </a:p>
        </p:txBody>
      </p:sp>
    </p:spTree>
    <p:extLst>
      <p:ext uri="{BB962C8B-B14F-4D97-AF65-F5344CB8AC3E}">
        <p14:creationId xmlns:p14="http://schemas.microsoft.com/office/powerpoint/2010/main" val="784633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C2FB12D-EF6B-4FEA-B213-235125951CDB}" type="datetimeFigureOut">
              <a:rPr lang="zh-CN" altLang="en-US" smtClean="0"/>
              <a:t>2018/12/24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D0D6069-011E-4BCD-A671-59B6000A7D4E}" type="slidenum">
              <a:rPr lang="zh-CN" altLang="en-US" smtClean="0"/>
              <a:t>‹#›</a:t>
            </a:fld>
            <a:endParaRPr lang="zh-CN" altLang="en-US"/>
          </a:p>
        </p:txBody>
      </p:sp>
    </p:spTree>
    <p:extLst>
      <p:ext uri="{BB962C8B-B14F-4D97-AF65-F5344CB8AC3E}">
        <p14:creationId xmlns:p14="http://schemas.microsoft.com/office/powerpoint/2010/main" val="2178463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C2FB12D-EF6B-4FEA-B213-235125951CDB}" type="datetimeFigureOut">
              <a:rPr lang="zh-CN" altLang="en-US" smtClean="0"/>
              <a:t>2018/12/24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D0D6069-011E-4BCD-A671-59B6000A7D4E}" type="slidenum">
              <a:rPr lang="zh-CN" altLang="en-US" smtClean="0"/>
              <a:t>‹#›</a:t>
            </a:fld>
            <a:endParaRPr lang="zh-CN" altLang="en-US"/>
          </a:p>
        </p:txBody>
      </p:sp>
      <p:sp>
        <p:nvSpPr>
          <p:cNvPr id="7" name="矩形 6"/>
          <p:cNvSpPr/>
          <p:nvPr userDrawn="1"/>
        </p:nvSpPr>
        <p:spPr>
          <a:xfrm>
            <a:off x="229740" y="4009489"/>
            <a:ext cx="775136"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rgbClr val="002060"/>
                </a:solidFill>
                <a:effectLst/>
                <a:uLnTx/>
                <a:uFillTx/>
              </a:rPr>
              <a:t>PPT</a:t>
            </a:r>
            <a:r>
              <a:rPr kumimoji="0" lang="zh-CN" altLang="en-US" sz="100" b="0" i="0" u="none" strike="noStrike" kern="0" cap="none" spc="0" normalizeH="0" baseline="0" noProof="0" dirty="0" smtClean="0">
                <a:ln>
                  <a:noFill/>
                </a:ln>
                <a:solidFill>
                  <a:srgbClr val="002060"/>
                </a:solidFill>
                <a:effectLst/>
                <a:uLnTx/>
                <a:uFillTx/>
              </a:rPr>
              <a:t>模板下载：</a:t>
            </a:r>
            <a:r>
              <a:rPr kumimoji="0" lang="en-US" altLang="zh-CN" sz="100" b="0" i="0" u="none" strike="noStrike" kern="0" cap="none" spc="0" normalizeH="0" baseline="0" noProof="0" dirty="0" smtClean="0">
                <a:ln>
                  <a:noFill/>
                </a:ln>
                <a:solidFill>
                  <a:srgbClr val="002060"/>
                </a:solidFill>
                <a:effectLst/>
                <a:uLnTx/>
                <a:uFillTx/>
              </a:rPr>
              <a:t>www.1ppt.com/moban/     </a:t>
            </a:r>
            <a:r>
              <a:rPr kumimoji="0" lang="zh-CN" altLang="en-US" sz="100" b="0" i="0" u="none" strike="noStrike" kern="0" cap="none" spc="0" normalizeH="0" baseline="0" noProof="0" dirty="0" smtClean="0">
                <a:ln>
                  <a:noFill/>
                </a:ln>
                <a:solidFill>
                  <a:srgbClr val="002060"/>
                </a:solidFill>
                <a:effectLst/>
                <a:uLnTx/>
                <a:uFillTx/>
              </a:rPr>
              <a:t>行业</a:t>
            </a:r>
            <a:r>
              <a:rPr kumimoji="0" lang="en-US" altLang="zh-CN" sz="100" b="0" i="0" u="none" strike="noStrike" kern="0" cap="none" spc="0" normalizeH="0" baseline="0" noProof="0" dirty="0" smtClean="0">
                <a:ln>
                  <a:noFill/>
                </a:ln>
                <a:solidFill>
                  <a:srgbClr val="002060"/>
                </a:solidFill>
                <a:effectLst/>
                <a:uLnTx/>
                <a:uFillTx/>
              </a:rPr>
              <a:t>PPT</a:t>
            </a:r>
            <a:r>
              <a:rPr kumimoji="0" lang="zh-CN" altLang="en-US" sz="100" b="0" i="0" u="none" strike="noStrike" kern="0" cap="none" spc="0" normalizeH="0" baseline="0" noProof="0" dirty="0" smtClean="0">
                <a:ln>
                  <a:noFill/>
                </a:ln>
                <a:solidFill>
                  <a:srgbClr val="002060"/>
                </a:solidFill>
                <a:effectLst/>
                <a:uLnTx/>
                <a:uFillTx/>
              </a:rPr>
              <a:t>模板：</a:t>
            </a:r>
            <a:r>
              <a:rPr kumimoji="0" lang="en-US" altLang="zh-CN" sz="100" b="0" i="0" u="none" strike="noStrike" kern="0" cap="none" spc="0" normalizeH="0" baseline="0" noProof="0" dirty="0" smtClean="0">
                <a:ln>
                  <a:noFill/>
                </a:ln>
                <a:solidFill>
                  <a:srgbClr val="002060"/>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rgbClr val="002060"/>
                </a:solidFill>
                <a:effectLst/>
                <a:uLnTx/>
                <a:uFillTx/>
              </a:rPr>
              <a:t>节日</a:t>
            </a:r>
            <a:r>
              <a:rPr kumimoji="0" lang="en-US" altLang="zh-CN" sz="100" b="0" i="0" u="none" strike="noStrike" kern="0" cap="none" spc="0" normalizeH="0" baseline="0" noProof="0" dirty="0" smtClean="0">
                <a:ln>
                  <a:noFill/>
                </a:ln>
                <a:solidFill>
                  <a:srgbClr val="002060"/>
                </a:solidFill>
                <a:effectLst/>
                <a:uLnTx/>
                <a:uFillTx/>
              </a:rPr>
              <a:t>PPT</a:t>
            </a:r>
            <a:r>
              <a:rPr kumimoji="0" lang="zh-CN" altLang="en-US" sz="100" b="0" i="0" u="none" strike="noStrike" kern="0" cap="none" spc="0" normalizeH="0" baseline="0" noProof="0" dirty="0" smtClean="0">
                <a:ln>
                  <a:noFill/>
                </a:ln>
                <a:solidFill>
                  <a:srgbClr val="002060"/>
                </a:solidFill>
                <a:effectLst/>
                <a:uLnTx/>
                <a:uFillTx/>
              </a:rPr>
              <a:t>模板：</a:t>
            </a:r>
            <a:r>
              <a:rPr kumimoji="0" lang="en-US" altLang="zh-CN" sz="100" b="0" i="0" u="none" strike="noStrike" kern="0" cap="none" spc="0" normalizeH="0" baseline="0" noProof="0" dirty="0" smtClean="0">
                <a:ln>
                  <a:noFill/>
                </a:ln>
                <a:solidFill>
                  <a:srgbClr val="002060"/>
                </a:solidFill>
                <a:effectLst/>
                <a:uLnTx/>
                <a:uFillTx/>
              </a:rPr>
              <a:t>www.1ppt.com/jieri/           PPT</a:t>
            </a:r>
            <a:r>
              <a:rPr kumimoji="0" lang="zh-CN" altLang="en-US" sz="100" b="0" i="0" u="none" strike="noStrike" kern="0" cap="none" spc="0" normalizeH="0" baseline="0" noProof="0" dirty="0" smtClean="0">
                <a:ln>
                  <a:noFill/>
                </a:ln>
                <a:solidFill>
                  <a:srgbClr val="002060"/>
                </a:solidFill>
                <a:effectLst/>
                <a:uLnTx/>
                <a:uFillTx/>
              </a:rPr>
              <a:t>素材下载：</a:t>
            </a:r>
            <a:r>
              <a:rPr kumimoji="0" lang="en-US" altLang="zh-CN" sz="100" b="0" i="0" u="none" strike="noStrike" kern="0" cap="none" spc="0" normalizeH="0" baseline="0" noProof="0" dirty="0" smtClean="0">
                <a:ln>
                  <a:noFill/>
                </a:ln>
                <a:solidFill>
                  <a:srgbClr val="002060"/>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rgbClr val="002060"/>
                </a:solidFill>
                <a:effectLst/>
                <a:uLnTx/>
                <a:uFillTx/>
              </a:rPr>
              <a:t>PPT</a:t>
            </a:r>
            <a:r>
              <a:rPr kumimoji="0" lang="zh-CN" altLang="en-US" sz="100" b="0" i="0" u="none" strike="noStrike" kern="0" cap="none" spc="0" normalizeH="0" baseline="0" noProof="0" dirty="0" smtClean="0">
                <a:ln>
                  <a:noFill/>
                </a:ln>
                <a:solidFill>
                  <a:srgbClr val="002060"/>
                </a:solidFill>
                <a:effectLst/>
                <a:uLnTx/>
                <a:uFillTx/>
              </a:rPr>
              <a:t>背景图片：</a:t>
            </a:r>
            <a:r>
              <a:rPr kumimoji="0" lang="en-US" altLang="zh-CN" sz="100" b="0" i="0" u="none" strike="noStrike" kern="0" cap="none" spc="0" normalizeH="0" baseline="0" noProof="0" dirty="0" smtClean="0">
                <a:ln>
                  <a:noFill/>
                </a:ln>
                <a:solidFill>
                  <a:srgbClr val="002060"/>
                </a:solidFill>
                <a:effectLst/>
                <a:uLnTx/>
                <a:uFillTx/>
              </a:rPr>
              <a:t>www.1ppt.com/beijing/      PPT</a:t>
            </a:r>
            <a:r>
              <a:rPr kumimoji="0" lang="zh-CN" altLang="en-US" sz="100" b="0" i="0" u="none" strike="noStrike" kern="0" cap="none" spc="0" normalizeH="0" baseline="0" noProof="0" dirty="0" smtClean="0">
                <a:ln>
                  <a:noFill/>
                </a:ln>
                <a:solidFill>
                  <a:srgbClr val="002060"/>
                </a:solidFill>
                <a:effectLst/>
                <a:uLnTx/>
                <a:uFillTx/>
              </a:rPr>
              <a:t>图表下载：</a:t>
            </a:r>
            <a:r>
              <a:rPr kumimoji="0" lang="en-US" altLang="zh-CN" sz="100" b="0" i="0" u="none" strike="noStrike" kern="0" cap="none" spc="0" normalizeH="0" baseline="0" noProof="0" dirty="0" smtClean="0">
                <a:ln>
                  <a:noFill/>
                </a:ln>
                <a:solidFill>
                  <a:srgbClr val="002060"/>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rgbClr val="002060"/>
                </a:solidFill>
                <a:effectLst/>
                <a:uLnTx/>
                <a:uFillTx/>
              </a:rPr>
              <a:t>优秀</a:t>
            </a:r>
            <a:r>
              <a:rPr kumimoji="0" lang="en-US" altLang="zh-CN" sz="100" b="0" i="0" u="none" strike="noStrike" kern="0" cap="none" spc="0" normalizeH="0" baseline="0" noProof="0" dirty="0" smtClean="0">
                <a:ln>
                  <a:noFill/>
                </a:ln>
                <a:solidFill>
                  <a:srgbClr val="002060"/>
                </a:solidFill>
                <a:effectLst/>
                <a:uLnTx/>
                <a:uFillTx/>
              </a:rPr>
              <a:t>PPT</a:t>
            </a:r>
            <a:r>
              <a:rPr kumimoji="0" lang="zh-CN" altLang="en-US" sz="100" b="0" i="0" u="none" strike="noStrike" kern="0" cap="none" spc="0" normalizeH="0" baseline="0" noProof="0" dirty="0" smtClean="0">
                <a:ln>
                  <a:noFill/>
                </a:ln>
                <a:solidFill>
                  <a:srgbClr val="002060"/>
                </a:solidFill>
                <a:effectLst/>
                <a:uLnTx/>
                <a:uFillTx/>
              </a:rPr>
              <a:t>下载：</a:t>
            </a:r>
            <a:r>
              <a:rPr kumimoji="0" lang="en-US" altLang="zh-CN" sz="100" b="0" i="0" u="none" strike="noStrike" kern="0" cap="none" spc="0" normalizeH="0" baseline="0" noProof="0" dirty="0" smtClean="0">
                <a:ln>
                  <a:noFill/>
                </a:ln>
                <a:solidFill>
                  <a:srgbClr val="002060"/>
                </a:solidFill>
                <a:effectLst/>
                <a:uLnTx/>
                <a:uFillTx/>
              </a:rPr>
              <a:t>www.1ppt.com/xiazai/        PPT</a:t>
            </a:r>
            <a:r>
              <a:rPr kumimoji="0" lang="zh-CN" altLang="en-US" sz="100" b="0" i="0" u="none" strike="noStrike" kern="0" cap="none" spc="0" normalizeH="0" baseline="0" noProof="0" dirty="0" smtClean="0">
                <a:ln>
                  <a:noFill/>
                </a:ln>
                <a:solidFill>
                  <a:srgbClr val="002060"/>
                </a:solidFill>
                <a:effectLst/>
                <a:uLnTx/>
                <a:uFillTx/>
              </a:rPr>
              <a:t>教程： </a:t>
            </a:r>
            <a:r>
              <a:rPr kumimoji="0" lang="en-US" altLang="zh-CN" sz="100" b="0" i="0" u="none" strike="noStrike" kern="0" cap="none" spc="0" normalizeH="0" baseline="0" noProof="0" dirty="0" smtClean="0">
                <a:ln>
                  <a:noFill/>
                </a:ln>
                <a:solidFill>
                  <a:srgbClr val="002060"/>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rgbClr val="002060"/>
                </a:solidFill>
                <a:effectLst/>
                <a:uLnTx/>
                <a:uFillTx/>
              </a:rPr>
              <a:t>Word</a:t>
            </a:r>
            <a:r>
              <a:rPr kumimoji="0" lang="zh-CN" altLang="en-US" sz="100" b="0" i="0" u="none" strike="noStrike" kern="0" cap="none" spc="0" normalizeH="0" baseline="0" noProof="0" dirty="0" smtClean="0">
                <a:ln>
                  <a:noFill/>
                </a:ln>
                <a:solidFill>
                  <a:srgbClr val="002060"/>
                </a:solidFill>
                <a:effectLst/>
                <a:uLnTx/>
                <a:uFillTx/>
              </a:rPr>
              <a:t>教程： </a:t>
            </a:r>
            <a:r>
              <a:rPr kumimoji="0" lang="en-US" altLang="zh-CN" sz="100" b="0" i="0" u="none" strike="noStrike" kern="0" cap="none" spc="0" normalizeH="0" baseline="0" noProof="0" dirty="0" smtClean="0">
                <a:ln>
                  <a:noFill/>
                </a:ln>
                <a:solidFill>
                  <a:srgbClr val="002060"/>
                </a:solidFill>
                <a:effectLst/>
                <a:uLnTx/>
                <a:uFillTx/>
              </a:rPr>
              <a:t>www.1ppt.com/word/              Excel</a:t>
            </a:r>
            <a:r>
              <a:rPr kumimoji="0" lang="zh-CN" altLang="en-US" sz="100" b="0" i="0" u="none" strike="noStrike" kern="0" cap="none" spc="0" normalizeH="0" baseline="0" noProof="0" dirty="0" smtClean="0">
                <a:ln>
                  <a:noFill/>
                </a:ln>
                <a:solidFill>
                  <a:srgbClr val="002060"/>
                </a:solidFill>
                <a:effectLst/>
                <a:uLnTx/>
                <a:uFillTx/>
              </a:rPr>
              <a:t>教程：</a:t>
            </a:r>
            <a:r>
              <a:rPr kumimoji="0" lang="en-US" altLang="zh-CN" sz="100" b="0" i="0" u="none" strike="noStrike" kern="0" cap="none" spc="0" normalizeH="0" baseline="0" noProof="0" dirty="0" smtClean="0">
                <a:ln>
                  <a:noFill/>
                </a:ln>
                <a:solidFill>
                  <a:srgbClr val="002060"/>
                </a:solidFill>
                <a:effectLst/>
                <a:uLnTx/>
                <a:uFillTx/>
              </a:rPr>
              <a:t>www.1ppt.com/excel/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rgbClr val="002060"/>
                </a:solidFill>
                <a:effectLst/>
                <a:uLnTx/>
                <a:uFillTx/>
              </a:rPr>
              <a:t>资料下载：</a:t>
            </a:r>
            <a:r>
              <a:rPr kumimoji="0" lang="en-US" altLang="zh-CN" sz="100" b="0" i="0" u="none" strike="noStrike" kern="0" cap="none" spc="0" normalizeH="0" baseline="0" noProof="0" dirty="0" smtClean="0">
                <a:ln>
                  <a:noFill/>
                </a:ln>
                <a:solidFill>
                  <a:srgbClr val="002060"/>
                </a:solidFill>
                <a:effectLst/>
                <a:uLnTx/>
                <a:uFillTx/>
              </a:rPr>
              <a:t>www.1ppt.com/ziliao/                PPT</a:t>
            </a:r>
            <a:r>
              <a:rPr kumimoji="0" lang="zh-CN" altLang="en-US" sz="100" b="0" i="0" u="none" strike="noStrike" kern="0" cap="none" spc="0" normalizeH="0" baseline="0" noProof="0" dirty="0" smtClean="0">
                <a:ln>
                  <a:noFill/>
                </a:ln>
                <a:solidFill>
                  <a:srgbClr val="002060"/>
                </a:solidFill>
                <a:effectLst/>
                <a:uLnTx/>
                <a:uFillTx/>
              </a:rPr>
              <a:t>课件下载：</a:t>
            </a:r>
            <a:r>
              <a:rPr kumimoji="0" lang="en-US" altLang="zh-CN" sz="100" b="0" i="0" u="none" strike="noStrike" kern="0" cap="none" spc="0" normalizeH="0" baseline="0" noProof="0" dirty="0" smtClean="0">
                <a:ln>
                  <a:noFill/>
                </a:ln>
                <a:solidFill>
                  <a:srgbClr val="002060"/>
                </a:solidFill>
                <a:effectLst/>
                <a:uLnTx/>
                <a:uFillTx/>
              </a:rPr>
              <a:t>www.1ppt.com/kejian/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rgbClr val="002060"/>
                </a:solidFill>
                <a:effectLst/>
                <a:uLnTx/>
                <a:uFillTx/>
              </a:rPr>
              <a:t>范文下载：</a:t>
            </a:r>
            <a:r>
              <a:rPr kumimoji="0" lang="en-US" altLang="zh-CN" sz="100" b="0" i="0" u="none" strike="noStrike" kern="0" cap="none" spc="0" normalizeH="0" baseline="0" noProof="0" dirty="0" smtClean="0">
                <a:ln>
                  <a:noFill/>
                </a:ln>
                <a:solidFill>
                  <a:srgbClr val="002060"/>
                </a:solidFill>
                <a:effectLst/>
                <a:uLnTx/>
                <a:uFillTx/>
              </a:rPr>
              <a:t>www.1ppt.com/fanwen/             </a:t>
            </a:r>
            <a:r>
              <a:rPr kumimoji="0" lang="zh-CN" altLang="en-US" sz="100" b="0" i="0" u="none" strike="noStrike" kern="0" cap="none" spc="0" normalizeH="0" baseline="0" noProof="0" dirty="0" smtClean="0">
                <a:ln>
                  <a:noFill/>
                </a:ln>
                <a:solidFill>
                  <a:srgbClr val="002060"/>
                </a:solidFill>
                <a:effectLst/>
                <a:uLnTx/>
                <a:uFillTx/>
              </a:rPr>
              <a:t>试卷下载：</a:t>
            </a:r>
            <a:r>
              <a:rPr kumimoji="0" lang="en-US" altLang="zh-CN" sz="100" b="0" i="0" u="none" strike="noStrike" kern="0" cap="none" spc="0" normalizeH="0" baseline="0" noProof="0" dirty="0" smtClean="0">
                <a:ln>
                  <a:noFill/>
                </a:ln>
                <a:solidFill>
                  <a:srgbClr val="002060"/>
                </a:solidFill>
                <a:effectLst/>
                <a:uLnTx/>
                <a:uFillTx/>
              </a:rPr>
              <a:t>www.1ppt.com/shiti/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rgbClr val="002060"/>
                </a:solidFill>
                <a:effectLst/>
                <a:uLnTx/>
                <a:uFillTx/>
              </a:rPr>
              <a:t>教案下载：</a:t>
            </a:r>
            <a:r>
              <a:rPr kumimoji="0" lang="en-US" altLang="zh-CN" sz="100" b="0" i="0" u="none" strike="noStrike" kern="0" cap="none" spc="0" normalizeH="0" baseline="0" noProof="0" dirty="0" smtClean="0">
                <a:ln>
                  <a:noFill/>
                </a:ln>
                <a:solidFill>
                  <a:srgbClr val="002060"/>
                </a:solidFill>
                <a:effectLst/>
                <a:uLnTx/>
                <a:uFillTx/>
              </a:rPr>
              <a:t>www.1ppt.com/jiaoan/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rgbClr val="002060"/>
                </a:solidFill>
                <a:effectLst/>
                <a:uLnTx/>
                <a:uFillTx/>
              </a:rPr>
              <a:t>字体下载：</a:t>
            </a:r>
            <a:r>
              <a:rPr kumimoji="0" lang="en-US" altLang="zh-CN" sz="100" b="0" i="0" u="none" strike="noStrike" kern="0" cap="none" spc="0" normalizeH="0" baseline="0" noProof="0" dirty="0" smtClean="0">
                <a:ln>
                  <a:noFill/>
                </a:ln>
                <a:solidFill>
                  <a:srgbClr val="002060"/>
                </a:solidFill>
                <a:effectLst/>
                <a:uLnTx/>
                <a:uFillTx/>
              </a:rPr>
              <a:t>www.1ppt.com/ziti/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rgbClr val="002060"/>
                </a:solidFill>
                <a:effectLst/>
                <a:uLnTx/>
                <a:uFillTx/>
              </a:rPr>
              <a:t> </a:t>
            </a:r>
            <a:endParaRPr kumimoji="0" lang="zh-CN" altLang="en-US" sz="100" b="0" i="0" u="none" strike="noStrike" kern="0" cap="none" spc="0" normalizeH="0" baseline="0" noProof="0" dirty="0" smtClean="0">
              <a:ln>
                <a:noFill/>
              </a:ln>
              <a:solidFill>
                <a:srgbClr val="002060"/>
              </a:solidFill>
              <a:effectLst/>
              <a:uLnTx/>
              <a:uFillTx/>
            </a:endParaRPr>
          </a:p>
        </p:txBody>
      </p:sp>
    </p:spTree>
    <p:extLst>
      <p:ext uri="{BB962C8B-B14F-4D97-AF65-F5344CB8AC3E}">
        <p14:creationId xmlns:p14="http://schemas.microsoft.com/office/powerpoint/2010/main" val="3163309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C2FB12D-EF6B-4FEA-B213-235125951CDB}" type="datetimeFigureOut">
              <a:rPr lang="zh-CN" altLang="en-US" smtClean="0"/>
              <a:t>2018/12/24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D0D6069-011E-4BCD-A671-59B6000A7D4E}" type="slidenum">
              <a:rPr lang="zh-CN" altLang="en-US" smtClean="0"/>
              <a:t>‹#›</a:t>
            </a:fld>
            <a:endParaRPr lang="zh-CN" altLang="en-US"/>
          </a:p>
        </p:txBody>
      </p:sp>
    </p:spTree>
    <p:extLst>
      <p:ext uri="{BB962C8B-B14F-4D97-AF65-F5344CB8AC3E}">
        <p14:creationId xmlns:p14="http://schemas.microsoft.com/office/powerpoint/2010/main" val="1107286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FB12D-EF6B-4FEA-B213-235125951CDB}" type="datetimeFigureOut">
              <a:rPr lang="zh-CN" altLang="en-US" smtClean="0"/>
              <a:t>2018/12/24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D0D6069-011E-4BCD-A671-59B6000A7D4E}" type="slidenum">
              <a:rPr lang="zh-CN" altLang="en-US" smtClean="0"/>
              <a:t>‹#›</a:t>
            </a:fld>
            <a:endParaRPr lang="zh-CN" altLang="en-US"/>
          </a:p>
        </p:txBody>
      </p:sp>
    </p:spTree>
    <p:extLst>
      <p:ext uri="{BB962C8B-B14F-4D97-AF65-F5344CB8AC3E}">
        <p14:creationId xmlns:p14="http://schemas.microsoft.com/office/powerpoint/2010/main" val="3107848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C2FB12D-EF6B-4FEA-B213-235125951CDB}" type="datetimeFigureOut">
              <a:rPr lang="zh-CN" altLang="en-US" smtClean="0"/>
              <a:t>2018/12/24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D0D6069-011E-4BCD-A671-59B6000A7D4E}" type="slidenum">
              <a:rPr lang="zh-CN" altLang="en-US" smtClean="0"/>
              <a:t>‹#›</a:t>
            </a:fld>
            <a:endParaRPr lang="zh-CN" altLang="en-US"/>
          </a:p>
        </p:txBody>
      </p:sp>
    </p:spTree>
    <p:extLst>
      <p:ext uri="{BB962C8B-B14F-4D97-AF65-F5344CB8AC3E}">
        <p14:creationId xmlns:p14="http://schemas.microsoft.com/office/powerpoint/2010/main" val="1573288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161F37"/>
            </a:gs>
            <a:gs pos="100000">
              <a:srgbClr val="3E1B1A"/>
            </a:gs>
          </a:gsLst>
          <a:lin ang="0" scaled="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7C2FB12D-EF6B-4FEA-B213-235125951CDB}" type="datetimeFigureOut">
              <a:rPr lang="zh-CN" altLang="en-US" smtClean="0"/>
              <a:t>2018/12/24</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D0D6069-011E-4BCD-A671-59B6000A7D4E}" type="slidenum">
              <a:rPr lang="zh-CN" altLang="en-US" smtClean="0"/>
              <a:t>‹#›</a:t>
            </a:fld>
            <a:endParaRPr lang="zh-CN" altLang="en-US"/>
          </a:p>
        </p:txBody>
      </p:sp>
    </p:spTree>
    <p:extLst>
      <p:ext uri="{BB962C8B-B14F-4D97-AF65-F5344CB8AC3E}">
        <p14:creationId xmlns:p14="http://schemas.microsoft.com/office/powerpoint/2010/main" val="13610625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2" r:id="rId6"/>
    <p:sldLayoutId id="2147483666" r:id="rId7"/>
    <p:sldLayoutId id="2147483667" r:id="rId8"/>
    <p:sldLayoutId id="2147483668" r:id="rId9"/>
    <p:sldLayoutId id="2147483669" r:id="rId10"/>
    <p:sldLayoutId id="2147483670" r:id="rId11"/>
    <p:sldLayoutId id="2147483671"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530820CF-B880-4189-942D-D702A7CBA730}" type="datetimeFigureOut">
              <a:rPr lang="zh-CN" altLang="en-US" smtClean="0">
                <a:solidFill>
                  <a:prstClr val="black">
                    <a:tint val="75000"/>
                  </a:prstClr>
                </a:solidFill>
              </a:rPr>
              <a:pPr defTabSz="914400"/>
              <a:t>2018/12/24</a:t>
            </a:fld>
            <a:endParaRPr lang="zh-CN" altLang="en-US">
              <a:solidFill>
                <a:prstClr val="black">
                  <a:tint val="75000"/>
                </a:prstClr>
              </a:solidFill>
            </a:endParaRPr>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0C913308-F349-4B6D-A68A-DD1791B4A57B}" type="slidenum">
              <a:rPr lang="zh-CN" altLang="en-US" smtClean="0">
                <a:solidFill>
                  <a:prstClr val="black">
                    <a:tint val="75000"/>
                  </a:prstClr>
                </a:solidFill>
              </a:rPr>
              <a:pPr defTabSz="914400"/>
              <a:t>‹#›</a:t>
            </a:fld>
            <a:endParaRPr lang="zh-CN" altLang="en-US">
              <a:solidFill>
                <a:prstClr val="black">
                  <a:tint val="75000"/>
                </a:prstClr>
              </a:solidFill>
            </a:endParaRPr>
          </a:p>
        </p:txBody>
      </p:sp>
    </p:spTree>
    <p:extLst>
      <p:ext uri="{BB962C8B-B14F-4D97-AF65-F5344CB8AC3E}">
        <p14:creationId xmlns:p14="http://schemas.microsoft.com/office/powerpoint/2010/main" val="17924395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1.xml"/><Relationship Id="rId6" Type="http://schemas.microsoft.com/office/2007/relationships/hdphoto" Target="../media/hdphoto1.wdp"/><Relationship Id="rId5" Type="http://schemas.openxmlformats.org/officeDocument/2006/relationships/image" Target="../media/image11.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www.1ppt.com/xiazai/" TargetMode="External"/><Relationship Id="rId13" Type="http://schemas.openxmlformats.org/officeDocument/2006/relationships/hyperlink" Target="http://www.1ppt.com/kejian/" TargetMode="External"/><Relationship Id="rId18" Type="http://schemas.openxmlformats.org/officeDocument/2006/relationships/image" Target="../media/image14.png"/><Relationship Id="rId3" Type="http://schemas.openxmlformats.org/officeDocument/2006/relationships/hyperlink" Target="http://www.1ppt.com/hangye/" TargetMode="External"/><Relationship Id="rId7" Type="http://schemas.openxmlformats.org/officeDocument/2006/relationships/hyperlink" Target="http://www.1ppt.com/tubiao/" TargetMode="External"/><Relationship Id="rId12" Type="http://schemas.openxmlformats.org/officeDocument/2006/relationships/hyperlink" Target="http://www.1ppt.com/ziliao/" TargetMode="External"/><Relationship Id="rId17" Type="http://schemas.openxmlformats.org/officeDocument/2006/relationships/hyperlink" Target="http://www.1ppt.com/ziti/" TargetMode="External"/><Relationship Id="rId2" Type="http://schemas.openxmlformats.org/officeDocument/2006/relationships/hyperlink" Target="http://www.1ppt.com/moban/" TargetMode="External"/><Relationship Id="rId16" Type="http://schemas.openxmlformats.org/officeDocument/2006/relationships/hyperlink" Target="http://www.1ppt.com/jiaoan/" TargetMode="External"/><Relationship Id="rId20" Type="http://schemas.openxmlformats.org/officeDocument/2006/relationships/image" Target="../media/image16.png"/><Relationship Id="rId1" Type="http://schemas.openxmlformats.org/officeDocument/2006/relationships/slideLayout" Target="../slideLayouts/slideLayout14.xml"/><Relationship Id="rId6" Type="http://schemas.openxmlformats.org/officeDocument/2006/relationships/hyperlink" Target="http://www.1ppt.com/beijing/" TargetMode="External"/><Relationship Id="rId11" Type="http://schemas.openxmlformats.org/officeDocument/2006/relationships/hyperlink" Target="http://www.1ppt.com/excel/" TargetMode="External"/><Relationship Id="rId5" Type="http://schemas.openxmlformats.org/officeDocument/2006/relationships/hyperlink" Target="http://www.1ppt.com/sucai/" TargetMode="External"/><Relationship Id="rId15" Type="http://schemas.openxmlformats.org/officeDocument/2006/relationships/hyperlink" Target="http://www.1ppt.com/shiti/" TargetMode="External"/><Relationship Id="rId10" Type="http://schemas.openxmlformats.org/officeDocument/2006/relationships/hyperlink" Target="http://www.1ppt.com/word/" TargetMode="External"/><Relationship Id="rId19" Type="http://schemas.openxmlformats.org/officeDocument/2006/relationships/image" Target="../media/image15.png"/><Relationship Id="rId4" Type="http://schemas.openxmlformats.org/officeDocument/2006/relationships/hyperlink" Target="http://www.1ppt.com/jieri/" TargetMode="External"/><Relationship Id="rId9" Type="http://schemas.openxmlformats.org/officeDocument/2006/relationships/hyperlink" Target="http://www.1ppt.com/powerpoint/" TargetMode="External"/><Relationship Id="rId14" Type="http://schemas.openxmlformats.org/officeDocument/2006/relationships/hyperlink" Target="http://www.1ppt.com/fanwen/"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336645" y="2282889"/>
            <a:ext cx="4447499" cy="715581"/>
          </a:xfrm>
          <a:prstGeom prst="rect">
            <a:avLst/>
          </a:prstGeom>
          <a:noFill/>
        </p:spPr>
        <p:txBody>
          <a:bodyPr wrap="square" rtlCol="0">
            <a:spAutoFit/>
          </a:bodyPr>
          <a:lstStyle/>
          <a:p>
            <a:pPr algn="dist"/>
            <a:r>
              <a:rPr lang="zh-CN" altLang="en-US" sz="4050" dirty="0">
                <a:solidFill>
                  <a:schemeClr val="bg1"/>
                </a:solidFill>
                <a:latin typeface="汉仪大黑简" panose="02010609000101010101" pitchFamily="49" charset="-122"/>
                <a:ea typeface="汉仪大黑简" panose="02010609000101010101" pitchFamily="49" charset="-122"/>
              </a:rPr>
              <a:t>星空风商务计划书</a:t>
            </a:r>
          </a:p>
        </p:txBody>
      </p:sp>
      <p:sp>
        <p:nvSpPr>
          <p:cNvPr id="5" name="文本框 4"/>
          <p:cNvSpPr txBox="1"/>
          <p:nvPr/>
        </p:nvSpPr>
        <p:spPr>
          <a:xfrm>
            <a:off x="2363620" y="2911764"/>
            <a:ext cx="4367769" cy="323165"/>
          </a:xfrm>
          <a:prstGeom prst="rect">
            <a:avLst/>
          </a:prstGeom>
          <a:noFill/>
        </p:spPr>
        <p:txBody>
          <a:bodyPr wrap="square" rtlCol="0">
            <a:spAutoFit/>
          </a:bodyPr>
          <a:lstStyle/>
          <a:p>
            <a:pPr algn="dist"/>
            <a:r>
              <a:rPr lang="en-US" altLang="zh-CN" sz="1500" dirty="0">
                <a:solidFill>
                  <a:schemeClr val="bg1"/>
                </a:solidFill>
              </a:rPr>
              <a:t>CLICK TO ADD YOUR TITLE HERE</a:t>
            </a:r>
            <a:endParaRPr lang="zh-CN" altLang="en-US" sz="1500" dirty="0">
              <a:solidFill>
                <a:schemeClr val="bg1"/>
              </a:solidFill>
            </a:endParaRPr>
          </a:p>
        </p:txBody>
      </p:sp>
      <p:grpSp>
        <p:nvGrpSpPr>
          <p:cNvPr id="9" name="组合 8"/>
          <p:cNvGrpSpPr/>
          <p:nvPr/>
        </p:nvGrpSpPr>
        <p:grpSpPr>
          <a:xfrm>
            <a:off x="3713429" y="3401540"/>
            <a:ext cx="1885042" cy="346249"/>
            <a:chOff x="3713429" y="3401540"/>
            <a:chExt cx="1885042" cy="346249"/>
          </a:xfrm>
        </p:grpSpPr>
        <p:sp>
          <p:nvSpPr>
            <p:cNvPr id="6" name="文本框 5"/>
            <p:cNvSpPr txBox="1"/>
            <p:nvPr/>
          </p:nvSpPr>
          <p:spPr>
            <a:xfrm>
              <a:off x="3762197" y="3408536"/>
              <a:ext cx="1836274" cy="338554"/>
            </a:xfrm>
            <a:prstGeom prst="rect">
              <a:avLst/>
            </a:prstGeom>
            <a:noFill/>
          </p:spPr>
          <p:txBody>
            <a:bodyPr wrap="square" rtlCol="0">
              <a:spAutoFit/>
            </a:bodyPr>
            <a:lstStyle/>
            <a:p>
              <a:r>
                <a:rPr lang="zh-CN" altLang="en-US" sz="1600" dirty="0">
                  <a:solidFill>
                    <a:schemeClr val="bg1"/>
                  </a:solidFill>
                  <a:latin typeface="微软雅黑" panose="020B0503020204020204" pitchFamily="34" charset="-122"/>
                  <a:ea typeface="微软雅黑" panose="020B0503020204020204" pitchFamily="34" charset="-122"/>
                </a:rPr>
                <a:t>汇报人</a:t>
              </a:r>
              <a:r>
                <a:rPr lang="zh-CN" altLang="en-US" sz="1600" dirty="0" smtClean="0">
                  <a:solidFill>
                    <a:schemeClr val="bg1"/>
                  </a:solidFill>
                  <a:latin typeface="微软雅黑" panose="020B0503020204020204" pitchFamily="34" charset="-122"/>
                  <a:ea typeface="微软雅黑" panose="020B0503020204020204" pitchFamily="34" charset="-122"/>
                </a:rPr>
                <a:t>：设计师</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7" name="圆角矩形 6"/>
            <p:cNvSpPr/>
            <p:nvPr/>
          </p:nvSpPr>
          <p:spPr>
            <a:xfrm>
              <a:off x="3713429" y="3401540"/>
              <a:ext cx="1709667" cy="346249"/>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latin typeface="微软雅黑" panose="020B0503020204020204" pitchFamily="34" charset="-122"/>
                <a:ea typeface="微软雅黑" panose="020B0503020204020204" pitchFamily="34" charset="-122"/>
              </a:endParaRPr>
            </a:p>
          </p:txBody>
        </p:sp>
      </p:grpSp>
      <p:sp>
        <p:nvSpPr>
          <p:cNvPr id="2" name="TextBox 1"/>
          <p:cNvSpPr txBox="1"/>
          <p:nvPr/>
        </p:nvSpPr>
        <p:spPr>
          <a:xfrm>
            <a:off x="3987094" y="1389888"/>
            <a:ext cx="1120820" cy="769441"/>
          </a:xfrm>
          <a:prstGeom prst="rect">
            <a:avLst/>
          </a:prstGeom>
          <a:noFill/>
          <a:ln w="12700">
            <a:solidFill>
              <a:schemeClr val="bg1"/>
            </a:solidFill>
          </a:ln>
        </p:spPr>
        <p:txBody>
          <a:bodyPr wrap="none" rtlCol="0">
            <a:spAutoFit/>
          </a:bodyPr>
          <a:lstStyle/>
          <a:p>
            <a:r>
              <a:rPr lang="en-US" altLang="zh-CN" sz="4400" dirty="0" smtClean="0">
                <a:solidFill>
                  <a:schemeClr val="bg1"/>
                </a:solidFill>
                <a:latin typeface="Agency FB" panose="020B0503020202020204" pitchFamily="34" charset="0"/>
              </a:rPr>
              <a:t>LOGO</a:t>
            </a:r>
            <a:endParaRPr lang="zh-CN" altLang="en-US" sz="44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1314475917"/>
      </p:ext>
    </p:extLst>
  </p:cSld>
  <p:clrMapOvr>
    <a:masterClrMapping/>
  </p:clrMapOvr>
  <mc:AlternateContent xmlns:mc="http://schemas.openxmlformats.org/markup-compatibility/2006" xmlns:p14="http://schemas.microsoft.com/office/powerpoint/2010/main">
    <mc:Choice Requires="p14">
      <p:transition spd="slow" p14:dur="3400" advTm="0">
        <p14:reveal/>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set>
                                      <p:cBhvr>
                                        <p:cTn id="7" dur="455" fill="hold">
                                          <p:stCondLst>
                                            <p:cond delay="0"/>
                                          </p:stCondLst>
                                        </p:cTn>
                                        <p:tgtEl>
                                          <p:spTgt spid="4"/>
                                        </p:tgtEl>
                                        <p:attrNameLst>
                                          <p:attrName>style.rotation</p:attrName>
                                        </p:attrNameLst>
                                      </p:cBhvr>
                                      <p:to>
                                        <p:strVal val="-45.0"/>
                                      </p:to>
                                    </p:set>
                                    <p:anim calcmode="lin" valueType="num">
                                      <p:cBhvr>
                                        <p:cTn id="8"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par>
                                <p:cTn id="12" presetID="52" presetClass="entr" presetSubtype="0" fill="hold" grpId="0" nodeType="withEffect">
                                  <p:stCondLst>
                                    <p:cond delay="0"/>
                                  </p:stCondLst>
                                  <p:iterate type="lt">
                                    <p:tmPct val="16818"/>
                                  </p:iterate>
                                  <p:childTnLst>
                                    <p:set>
                                      <p:cBhvr>
                                        <p:cTn id="13" dur="1" fill="hold">
                                          <p:stCondLst>
                                            <p:cond delay="0"/>
                                          </p:stCondLst>
                                        </p:cTn>
                                        <p:tgtEl>
                                          <p:spTgt spid="5"/>
                                        </p:tgtEl>
                                        <p:attrNameLst>
                                          <p:attrName>style.visibility</p:attrName>
                                        </p:attrNameLst>
                                      </p:cBhvr>
                                      <p:to>
                                        <p:strVal val="visible"/>
                                      </p:to>
                                    </p:set>
                                    <p:animScale>
                                      <p:cBhvr>
                                        <p:cTn id="14"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5"/>
                                        </p:tgtEl>
                                        <p:attrNameLst>
                                          <p:attrName>ppt_x</p:attrName>
                                          <p:attrName>ppt_y</p:attrName>
                                        </p:attrNameLst>
                                      </p:cBhvr>
                                    </p:animMotion>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cxnSp>
        <p:nvCxnSpPr>
          <p:cNvPr id="10" name="直接连接符 9"/>
          <p:cNvCxnSpPr/>
          <p:nvPr/>
        </p:nvCxnSpPr>
        <p:spPr>
          <a:xfrm rot="5400000">
            <a:off x="2055687" y="3274219"/>
            <a:ext cx="2678112"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rot="5400000">
            <a:off x="4560762" y="3274219"/>
            <a:ext cx="2678112"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11 Rectángulo"/>
          <p:cNvSpPr/>
          <p:nvPr/>
        </p:nvSpPr>
        <p:spPr>
          <a:xfrm>
            <a:off x="1116684" y="1935163"/>
            <a:ext cx="1976437" cy="787400"/>
          </a:xfrm>
          <a:prstGeom prst="rect">
            <a:avLst/>
          </a:prstGeom>
          <a:solidFill>
            <a:schemeClr val="bg1">
              <a:alpha val="40000"/>
            </a:schemeClr>
          </a:solidFill>
          <a:ln w="63500">
            <a:noFill/>
          </a:ln>
          <a:effectLst/>
        </p:spPr>
        <p:style>
          <a:lnRef idx="3">
            <a:schemeClr val="lt1"/>
          </a:lnRef>
          <a:fillRef idx="1">
            <a:schemeClr val="accent4"/>
          </a:fillRef>
          <a:effectRef idx="1">
            <a:schemeClr val="accent4"/>
          </a:effectRef>
          <a:fontRef idx="minor">
            <a:schemeClr val="lt1"/>
          </a:fontRef>
        </p:style>
        <p:txBody>
          <a:bodyPr lIns="68571" tIns="34285" rIns="68571" bIns="34285"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zh-CN" altLang="en-US" sz="1800" b="1" kern="0" dirty="0">
                <a:solidFill>
                  <a:schemeClr val="bg1"/>
                </a:solidFill>
                <a:latin typeface="微软雅黑" panose="020B0503020204020204" pitchFamily="34" charset="-122"/>
                <a:ea typeface="微软雅黑" panose="020B0503020204020204" pitchFamily="34" charset="-122"/>
              </a:rPr>
              <a:t>添加标题</a:t>
            </a:r>
            <a:endParaRPr lang="en-US" altLang="zh-CN" sz="1800" b="1" kern="0" dirty="0">
              <a:solidFill>
                <a:schemeClr val="bg1"/>
              </a:solidFill>
              <a:latin typeface="微软雅黑" panose="020B0503020204020204" pitchFamily="34" charset="-122"/>
              <a:ea typeface="微软雅黑" panose="020B0503020204020204" pitchFamily="34" charset="-122"/>
            </a:endParaRPr>
          </a:p>
          <a:p>
            <a:pPr algn="ctr">
              <a:defRPr/>
            </a:pPr>
            <a:r>
              <a:rPr lang="zh-CN" altLang="en-US" sz="1100"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点击此处添加文字内容</a:t>
            </a:r>
            <a:endParaRPr lang="en-US" altLang="zh-CN" sz="1100"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nvGrpSpPr>
          <p:cNvPr id="13" name="组合 12"/>
          <p:cNvGrpSpPr>
            <a:grpSpLocks/>
          </p:cNvGrpSpPr>
          <p:nvPr/>
        </p:nvGrpSpPr>
        <p:grpSpPr bwMode="auto">
          <a:xfrm>
            <a:off x="1116684" y="3189288"/>
            <a:ext cx="1833562" cy="1126629"/>
            <a:chOff x="503238" y="2548492"/>
            <a:chExt cx="2191599" cy="1126369"/>
          </a:xfrm>
        </p:grpSpPr>
        <p:sp>
          <p:nvSpPr>
            <p:cNvPr id="14" name="矩形 13"/>
            <p:cNvSpPr/>
            <p:nvPr/>
          </p:nvSpPr>
          <p:spPr>
            <a:xfrm>
              <a:off x="503238" y="2548492"/>
              <a:ext cx="1201727" cy="338476"/>
            </a:xfrm>
            <a:prstGeom prst="rect">
              <a:avLst/>
            </a:prstGeom>
          </p:spPr>
          <p:txBody>
            <a:bodyPr wrap="none">
              <a:spAutoFit/>
            </a:bodyPr>
            <a:lstStyle/>
            <a:p>
              <a:pPr eaLnBrk="0" hangingPunct="0">
                <a:defRPr/>
              </a:pPr>
              <a:r>
                <a:rPr lang="zh-CN" altLang="en-US" sz="1600" kern="0" dirty="0">
                  <a:solidFill>
                    <a:schemeClr val="bg1"/>
                  </a:solidFill>
                  <a:latin typeface="微软雅黑" panose="020B0503020204020204" pitchFamily="34" charset="-122"/>
                  <a:ea typeface="微软雅黑" panose="020B0503020204020204" pitchFamily="34" charset="-122"/>
                </a:rPr>
                <a:t>添加标题</a:t>
              </a:r>
              <a:endParaRPr lang="en-US" altLang="zh-CN" sz="1600" kern="0" dirty="0">
                <a:solidFill>
                  <a:schemeClr val="bg1"/>
                </a:solidFill>
                <a:latin typeface="微软雅黑" panose="020B0503020204020204" pitchFamily="34" charset="-122"/>
                <a:ea typeface="微软雅黑" panose="020B0503020204020204" pitchFamily="34" charset="-122"/>
              </a:endParaRPr>
            </a:p>
          </p:txBody>
        </p:sp>
        <p:sp>
          <p:nvSpPr>
            <p:cNvPr id="15" name="矩形 14"/>
            <p:cNvSpPr/>
            <p:nvPr/>
          </p:nvSpPr>
          <p:spPr>
            <a:xfrm>
              <a:off x="503238" y="2905597"/>
              <a:ext cx="2191599" cy="769264"/>
            </a:xfrm>
            <a:prstGeom prst="rect">
              <a:avLst/>
            </a:prstGeom>
          </p:spPr>
          <p:txBody>
            <a:bodyPr>
              <a:spAutoFit/>
            </a:bodyPr>
            <a:lstStyle/>
            <a:p>
              <a:pPr>
                <a:defRPr/>
              </a:pPr>
              <a:r>
                <a:rPr lang="zh-CN" altLang="en-US" sz="1100" dirty="0">
                  <a:solidFill>
                    <a:schemeClr val="bg1"/>
                  </a:solidFill>
                  <a:latin typeface="微软雅黑" panose="020B0503020204020204" pitchFamily="34" charset="-122"/>
                  <a:ea typeface="微软雅黑" panose="020B0503020204020204" pitchFamily="34" charset="-122"/>
                </a:rPr>
                <a:t>点击此处添加文字说明内容，可以通过复制您的文本内容，在此文本框粘贴并选择只保留文字。</a:t>
              </a:r>
              <a:endParaRPr lang="en-US" altLang="zh-CN" sz="1100" dirty="0">
                <a:solidFill>
                  <a:schemeClr val="bg1"/>
                </a:solidFill>
                <a:latin typeface="微软雅黑" panose="020B0503020204020204" pitchFamily="34" charset="-122"/>
                <a:ea typeface="微软雅黑" panose="020B0503020204020204" pitchFamily="34" charset="-122"/>
              </a:endParaRPr>
            </a:p>
          </p:txBody>
        </p:sp>
      </p:grpSp>
      <p:sp>
        <p:nvSpPr>
          <p:cNvPr id="16" name="42 Rectángulo"/>
          <p:cNvSpPr/>
          <p:nvPr/>
        </p:nvSpPr>
        <p:spPr>
          <a:xfrm>
            <a:off x="3640809" y="1935163"/>
            <a:ext cx="1976437" cy="787400"/>
          </a:xfrm>
          <a:prstGeom prst="rect">
            <a:avLst/>
          </a:prstGeom>
          <a:solidFill>
            <a:schemeClr val="bg1">
              <a:alpha val="40000"/>
            </a:schemeClr>
          </a:solidFill>
          <a:ln w="63500">
            <a:noFill/>
          </a:ln>
          <a:effectLst/>
        </p:spPr>
        <p:style>
          <a:lnRef idx="3">
            <a:schemeClr val="lt1"/>
          </a:lnRef>
          <a:fillRef idx="1">
            <a:schemeClr val="accent4"/>
          </a:fillRef>
          <a:effectRef idx="1">
            <a:schemeClr val="accent4"/>
          </a:effectRef>
          <a:fontRef idx="minor">
            <a:schemeClr val="lt1"/>
          </a:fontRef>
        </p:style>
        <p:txBody>
          <a:bodyPr lIns="68571" tIns="34285" rIns="68571" bIns="34285" anchor="ctr"/>
          <a:lstStyle/>
          <a:p>
            <a:pPr algn="ctr" eaLnBrk="0" hangingPunct="0">
              <a:defRPr/>
            </a:pPr>
            <a:r>
              <a:rPr lang="zh-CN" altLang="en-US" sz="1800" b="1" kern="0" dirty="0">
                <a:solidFill>
                  <a:schemeClr val="bg1"/>
                </a:solidFill>
                <a:latin typeface="微软雅黑" panose="020B0503020204020204" pitchFamily="34" charset="-122"/>
                <a:ea typeface="微软雅黑" panose="020B0503020204020204" pitchFamily="34" charset="-122"/>
              </a:rPr>
              <a:t>添加标题</a:t>
            </a:r>
            <a:endParaRPr lang="en-US" altLang="zh-CN" sz="1800" b="1" kern="0" dirty="0">
              <a:solidFill>
                <a:schemeClr val="bg1"/>
              </a:solidFill>
              <a:latin typeface="微软雅黑" panose="020B0503020204020204" pitchFamily="34" charset="-122"/>
              <a:ea typeface="微软雅黑" panose="020B0503020204020204" pitchFamily="34" charset="-122"/>
            </a:endParaRPr>
          </a:p>
          <a:p>
            <a:pPr algn="ctr">
              <a:defRPr/>
            </a:pPr>
            <a:r>
              <a:rPr lang="zh-CN" altLang="en-US" sz="1100"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点击此处添加文字内容</a:t>
            </a:r>
            <a:endParaRPr lang="en-US" altLang="zh-CN" sz="1100"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nvGrpSpPr>
          <p:cNvPr id="17" name="组合 16"/>
          <p:cNvGrpSpPr>
            <a:grpSpLocks/>
          </p:cNvGrpSpPr>
          <p:nvPr/>
        </p:nvGrpSpPr>
        <p:grpSpPr bwMode="auto">
          <a:xfrm>
            <a:off x="3640809" y="3189290"/>
            <a:ext cx="1833562" cy="1126629"/>
            <a:chOff x="471218" y="2548491"/>
            <a:chExt cx="2191599" cy="1126369"/>
          </a:xfrm>
        </p:grpSpPr>
        <p:sp>
          <p:nvSpPr>
            <p:cNvPr id="18" name="矩形 17"/>
            <p:cNvSpPr/>
            <p:nvPr/>
          </p:nvSpPr>
          <p:spPr>
            <a:xfrm>
              <a:off x="471218" y="2548491"/>
              <a:ext cx="1201727" cy="338476"/>
            </a:xfrm>
            <a:prstGeom prst="rect">
              <a:avLst/>
            </a:prstGeom>
          </p:spPr>
          <p:txBody>
            <a:bodyPr wrap="none">
              <a:spAutoFit/>
            </a:bodyPr>
            <a:lstStyle/>
            <a:p>
              <a:pPr eaLnBrk="0" hangingPunct="0">
                <a:defRPr/>
              </a:pPr>
              <a:r>
                <a:rPr lang="zh-CN" altLang="en-US" sz="1600" kern="0" dirty="0">
                  <a:solidFill>
                    <a:schemeClr val="bg1"/>
                  </a:solidFill>
                  <a:latin typeface="微软雅黑" panose="020B0503020204020204" pitchFamily="34" charset="-122"/>
                  <a:ea typeface="微软雅黑" panose="020B0503020204020204" pitchFamily="34" charset="-122"/>
                </a:rPr>
                <a:t>添加标题</a:t>
              </a:r>
              <a:endParaRPr lang="en-US" altLang="zh-CN" sz="1600" kern="0" dirty="0">
                <a:solidFill>
                  <a:schemeClr val="bg1"/>
                </a:solidFill>
                <a:latin typeface="微软雅黑" panose="020B0503020204020204" pitchFamily="34" charset="-122"/>
                <a:ea typeface="微软雅黑" panose="020B0503020204020204" pitchFamily="34" charset="-122"/>
              </a:endParaRPr>
            </a:p>
          </p:txBody>
        </p:sp>
        <p:sp>
          <p:nvSpPr>
            <p:cNvPr id="19" name="矩形 18"/>
            <p:cNvSpPr/>
            <p:nvPr/>
          </p:nvSpPr>
          <p:spPr>
            <a:xfrm>
              <a:off x="471218" y="2905596"/>
              <a:ext cx="2191599" cy="769264"/>
            </a:xfrm>
            <a:prstGeom prst="rect">
              <a:avLst/>
            </a:prstGeom>
          </p:spPr>
          <p:txBody>
            <a:bodyPr>
              <a:spAutoFit/>
            </a:bodyPr>
            <a:lstStyle/>
            <a:p>
              <a:pPr>
                <a:defRPr/>
              </a:pPr>
              <a:r>
                <a:rPr lang="zh-CN" altLang="en-US" sz="1100" dirty="0">
                  <a:solidFill>
                    <a:schemeClr val="bg1"/>
                  </a:solidFill>
                  <a:latin typeface="微软雅黑" panose="020B0503020204020204" pitchFamily="34" charset="-122"/>
                  <a:ea typeface="微软雅黑" panose="020B0503020204020204" pitchFamily="34" charset="-122"/>
                </a:rPr>
                <a:t>点击此处添加文字说明内容，可以通过复制您的文本内容，在此文本框粘贴并选择只保留文字。</a:t>
              </a:r>
              <a:endParaRPr lang="en-US" altLang="zh-CN" sz="1100" dirty="0">
                <a:solidFill>
                  <a:schemeClr val="bg1"/>
                </a:solidFill>
                <a:latin typeface="微软雅黑" panose="020B0503020204020204" pitchFamily="34" charset="-122"/>
                <a:ea typeface="微软雅黑" panose="020B0503020204020204" pitchFamily="34" charset="-122"/>
              </a:endParaRPr>
            </a:p>
          </p:txBody>
        </p:sp>
      </p:grpSp>
      <p:sp>
        <p:nvSpPr>
          <p:cNvPr id="20" name="51 Rectángulo"/>
          <p:cNvSpPr/>
          <p:nvPr/>
        </p:nvSpPr>
        <p:spPr>
          <a:xfrm>
            <a:off x="6155409" y="1935163"/>
            <a:ext cx="1978025" cy="787400"/>
          </a:xfrm>
          <a:prstGeom prst="rect">
            <a:avLst/>
          </a:prstGeom>
          <a:solidFill>
            <a:schemeClr val="bg1">
              <a:alpha val="40000"/>
            </a:schemeClr>
          </a:solidFill>
          <a:ln w="63500">
            <a:noFill/>
          </a:ln>
          <a:effectLst/>
        </p:spPr>
        <p:style>
          <a:lnRef idx="3">
            <a:schemeClr val="lt1"/>
          </a:lnRef>
          <a:fillRef idx="1">
            <a:schemeClr val="accent4"/>
          </a:fillRef>
          <a:effectRef idx="1">
            <a:schemeClr val="accent4"/>
          </a:effectRef>
          <a:fontRef idx="minor">
            <a:schemeClr val="lt1"/>
          </a:fontRef>
        </p:style>
        <p:txBody>
          <a:bodyPr lIns="68571" tIns="34285" rIns="68571" bIns="34285" anchor="ctr"/>
          <a:lstStyle/>
          <a:p>
            <a:pPr algn="ctr" eaLnBrk="0" hangingPunct="0">
              <a:defRPr/>
            </a:pPr>
            <a:r>
              <a:rPr lang="zh-CN" altLang="en-US" sz="1800" b="1" kern="0" dirty="0">
                <a:solidFill>
                  <a:schemeClr val="bg1"/>
                </a:solidFill>
                <a:latin typeface="微软雅黑" panose="020B0503020204020204" pitchFamily="34" charset="-122"/>
                <a:ea typeface="微软雅黑" panose="020B0503020204020204" pitchFamily="34" charset="-122"/>
              </a:rPr>
              <a:t>添加标题</a:t>
            </a:r>
            <a:endParaRPr lang="en-US" altLang="zh-CN" sz="1800" b="1" kern="0" dirty="0">
              <a:solidFill>
                <a:schemeClr val="bg1"/>
              </a:solidFill>
              <a:latin typeface="微软雅黑" panose="020B0503020204020204" pitchFamily="34" charset="-122"/>
              <a:ea typeface="微软雅黑" panose="020B0503020204020204" pitchFamily="34" charset="-122"/>
            </a:endParaRPr>
          </a:p>
          <a:p>
            <a:pPr algn="ctr">
              <a:defRPr/>
            </a:pPr>
            <a:r>
              <a:rPr lang="zh-CN" altLang="en-US" sz="1100"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点击此处添加文字内容</a:t>
            </a:r>
            <a:endParaRPr lang="en-US" altLang="zh-CN" sz="1100"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nvGrpSpPr>
          <p:cNvPr id="21" name="组合 20"/>
          <p:cNvGrpSpPr>
            <a:grpSpLocks/>
          </p:cNvGrpSpPr>
          <p:nvPr/>
        </p:nvGrpSpPr>
        <p:grpSpPr bwMode="auto">
          <a:xfrm>
            <a:off x="6155409" y="3189290"/>
            <a:ext cx="1833562" cy="1126629"/>
            <a:chOff x="467746" y="2548491"/>
            <a:chExt cx="2191599" cy="1126369"/>
          </a:xfrm>
        </p:grpSpPr>
        <p:sp>
          <p:nvSpPr>
            <p:cNvPr id="22" name="矩形 21"/>
            <p:cNvSpPr/>
            <p:nvPr/>
          </p:nvSpPr>
          <p:spPr>
            <a:xfrm>
              <a:off x="467746" y="2548491"/>
              <a:ext cx="1201727" cy="338476"/>
            </a:xfrm>
            <a:prstGeom prst="rect">
              <a:avLst/>
            </a:prstGeom>
          </p:spPr>
          <p:txBody>
            <a:bodyPr wrap="none">
              <a:spAutoFit/>
            </a:bodyPr>
            <a:lstStyle/>
            <a:p>
              <a:pPr eaLnBrk="0" hangingPunct="0">
                <a:defRPr/>
              </a:pPr>
              <a:r>
                <a:rPr lang="zh-CN" altLang="en-US" sz="1600" kern="0" dirty="0">
                  <a:solidFill>
                    <a:schemeClr val="bg1"/>
                  </a:solidFill>
                  <a:latin typeface="微软雅黑" panose="020B0503020204020204" pitchFamily="34" charset="-122"/>
                  <a:ea typeface="微软雅黑" panose="020B0503020204020204" pitchFamily="34" charset="-122"/>
                </a:rPr>
                <a:t>添加标题</a:t>
              </a:r>
              <a:endParaRPr lang="en-US" altLang="zh-CN" sz="1600" kern="0" dirty="0">
                <a:solidFill>
                  <a:schemeClr val="bg1"/>
                </a:solidFill>
                <a:latin typeface="微软雅黑" panose="020B0503020204020204" pitchFamily="34" charset="-122"/>
                <a:ea typeface="微软雅黑" panose="020B0503020204020204" pitchFamily="34" charset="-122"/>
              </a:endParaRPr>
            </a:p>
          </p:txBody>
        </p:sp>
        <p:sp>
          <p:nvSpPr>
            <p:cNvPr id="23" name="矩形 22"/>
            <p:cNvSpPr/>
            <p:nvPr/>
          </p:nvSpPr>
          <p:spPr>
            <a:xfrm>
              <a:off x="467746" y="2905596"/>
              <a:ext cx="2191599" cy="769264"/>
            </a:xfrm>
            <a:prstGeom prst="rect">
              <a:avLst/>
            </a:prstGeom>
          </p:spPr>
          <p:txBody>
            <a:bodyPr>
              <a:spAutoFit/>
            </a:bodyPr>
            <a:lstStyle/>
            <a:p>
              <a:pPr>
                <a:defRPr/>
              </a:pPr>
              <a:r>
                <a:rPr lang="zh-CN" altLang="en-US" sz="1100" dirty="0">
                  <a:solidFill>
                    <a:schemeClr val="bg1"/>
                  </a:solidFill>
                  <a:latin typeface="微软雅黑" panose="020B0503020204020204" pitchFamily="34" charset="-122"/>
                  <a:ea typeface="微软雅黑" panose="020B0503020204020204" pitchFamily="34" charset="-122"/>
                </a:rPr>
                <a:t>点击此处添加文字说明内容，可以通过复制您的文本内容，在此文本框粘贴并选择只保留文字。</a:t>
              </a:r>
              <a:endParaRPr lang="en-US" altLang="zh-CN" sz="1100" dirty="0">
                <a:solidFill>
                  <a:schemeClr val="bg1"/>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412173683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0">
        <p15:prstTrans prst="peelOff"/>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4" presetClass="entr" presetSubtype="1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randombar(horizontal)">
                                      <p:cBhvr>
                                        <p:cTn id="13" dur="500"/>
                                        <p:tgtEl>
                                          <p:spTgt spid="12"/>
                                        </p:tgtEl>
                                      </p:cBhvr>
                                    </p:animEffect>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2" presetClass="entr" presetSubtype="1" fill="hold" nodeType="after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up)">
                                      <p:cBhvr>
                                        <p:cTn id="22" dur="500"/>
                                        <p:tgtEl>
                                          <p:spTgt spid="10"/>
                                        </p:tgtEl>
                                      </p:cBhvr>
                                    </p:animEffect>
                                  </p:childTnLst>
                                </p:cTn>
                              </p:par>
                            </p:childTnLst>
                          </p:cTn>
                        </p:par>
                        <p:par>
                          <p:cTn id="23" fill="hold">
                            <p:stCondLst>
                              <p:cond delay="2000"/>
                            </p:stCondLst>
                            <p:childTnLst>
                              <p:par>
                                <p:cTn id="24" presetID="14" presetClass="entr" presetSubtype="10"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randombar(horizontal)">
                                      <p:cBhvr>
                                        <p:cTn id="26" dur="500"/>
                                        <p:tgtEl>
                                          <p:spTgt spid="16"/>
                                        </p:tgtEl>
                                      </p:cBhvr>
                                    </p:animEffect>
                                  </p:childTnLst>
                                </p:cTn>
                              </p:par>
                            </p:childTnLst>
                          </p:cTn>
                        </p:par>
                        <p:par>
                          <p:cTn id="27" fill="hold">
                            <p:stCondLst>
                              <p:cond delay="2500"/>
                            </p:stCondLst>
                            <p:childTnLst>
                              <p:par>
                                <p:cTn id="28" presetID="2" presetClass="entr" presetSubtype="4" fill="hold" nodeType="after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ppt_x"/>
                                          </p:val>
                                        </p:tav>
                                        <p:tav tm="100000">
                                          <p:val>
                                            <p:strVal val="#ppt_x"/>
                                          </p:val>
                                        </p:tav>
                                      </p:tavLst>
                                    </p:anim>
                                    <p:anim calcmode="lin" valueType="num">
                                      <p:cBhvr additive="base">
                                        <p:cTn id="31" dur="500" fill="hold"/>
                                        <p:tgtEl>
                                          <p:spTgt spid="17"/>
                                        </p:tgtEl>
                                        <p:attrNameLst>
                                          <p:attrName>ppt_y</p:attrName>
                                        </p:attrNameLst>
                                      </p:cBhvr>
                                      <p:tavLst>
                                        <p:tav tm="0">
                                          <p:val>
                                            <p:strVal val="1+#ppt_h/2"/>
                                          </p:val>
                                        </p:tav>
                                        <p:tav tm="100000">
                                          <p:val>
                                            <p:strVal val="#ppt_y"/>
                                          </p:val>
                                        </p:tav>
                                      </p:tavLst>
                                    </p:anim>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up)">
                                      <p:cBhvr>
                                        <p:cTn id="35" dur="500"/>
                                        <p:tgtEl>
                                          <p:spTgt spid="11"/>
                                        </p:tgtEl>
                                      </p:cBhvr>
                                    </p:animEffect>
                                  </p:childTnLst>
                                </p:cTn>
                              </p:par>
                            </p:childTnLst>
                          </p:cTn>
                        </p:par>
                        <p:par>
                          <p:cTn id="36" fill="hold">
                            <p:stCondLst>
                              <p:cond delay="3500"/>
                            </p:stCondLst>
                            <p:childTnLst>
                              <p:par>
                                <p:cTn id="37" presetID="14" presetClass="entr" presetSubtype="10"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randombar(horizontal)">
                                      <p:cBhvr>
                                        <p:cTn id="39" dur="500"/>
                                        <p:tgtEl>
                                          <p:spTgt spid="20"/>
                                        </p:tgtEl>
                                      </p:cBhvr>
                                    </p:animEffect>
                                  </p:childTnLst>
                                </p:cTn>
                              </p:par>
                            </p:childTnLst>
                          </p:cTn>
                        </p:par>
                        <p:par>
                          <p:cTn id="40" fill="hold">
                            <p:stCondLst>
                              <p:cond delay="4000"/>
                            </p:stCondLst>
                            <p:childTnLst>
                              <p:par>
                                <p:cTn id="41" presetID="2" presetClass="entr" presetSubtype="4"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sp>
        <p:nvSpPr>
          <p:cNvPr id="10" name="TextBox 30"/>
          <p:cNvSpPr/>
          <p:nvPr/>
        </p:nvSpPr>
        <p:spPr>
          <a:xfrm>
            <a:off x="539750" y="1536700"/>
            <a:ext cx="2592388" cy="7858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r" eaLnBrk="1" hangingPunct="1">
              <a:spcBef>
                <a:spcPct val="0"/>
              </a:spcBef>
              <a:buNone/>
            </a:pPr>
            <a:r>
              <a:rPr lang="zh-CN" altLang="en-US" sz="1100" dirty="0">
                <a:solidFill>
                  <a:schemeClr val="bg1"/>
                </a:solidFill>
              </a:rPr>
              <a:t>单击添加标题</a:t>
            </a:r>
            <a:endParaRPr lang="en-US" altLang="zh-CN" sz="1100" dirty="0">
              <a:solidFill>
                <a:schemeClr val="bg1"/>
              </a:solidFill>
            </a:endParaRPr>
          </a:p>
          <a:p>
            <a:pPr marL="0" lvl="0" indent="0" algn="r" eaLnBrk="1" hangingPunct="1">
              <a:spcBef>
                <a:spcPct val="0"/>
              </a:spcBef>
              <a:buNone/>
            </a:pPr>
            <a:r>
              <a:rPr lang="zh-CN" altLang="en-US" sz="700" dirty="0">
                <a:solidFill>
                  <a:srgbClr val="FFFFFF"/>
                </a:solidFill>
              </a:rPr>
              <a:t/>
            </a:r>
            <a:br>
              <a:rPr lang="zh-CN" altLang="en-US" sz="700" dirty="0">
                <a:solidFill>
                  <a:srgbClr val="FFFFFF"/>
                </a:solidFill>
              </a:rPr>
            </a:br>
            <a:r>
              <a:rPr lang="zh-CN" altLang="en-US" sz="900" dirty="0">
                <a:solidFill>
                  <a:srgbClr val="FEFEFE"/>
                </a:solidFill>
              </a:rPr>
              <a:t>在此处添加详细描述文本，尽量与标题文本</a:t>
            </a:r>
            <a:endParaRPr lang="en-US" altLang="zh-CN" sz="900" dirty="0">
              <a:solidFill>
                <a:srgbClr val="FEFEFE"/>
              </a:solidFill>
            </a:endParaRPr>
          </a:p>
          <a:p>
            <a:pPr marL="0" lvl="0" indent="0" algn="r" eaLnBrk="1" hangingPunct="1">
              <a:spcBef>
                <a:spcPct val="0"/>
              </a:spcBef>
              <a:buNone/>
            </a:pPr>
            <a:r>
              <a:rPr lang="zh-CN" altLang="en-US" sz="900" dirty="0">
                <a:solidFill>
                  <a:srgbClr val="FEFEFE"/>
                </a:solidFill>
              </a:rPr>
              <a:t>语言风格相符合，语言描述尽</a:t>
            </a:r>
            <a:endParaRPr lang="en-US" altLang="zh-CN" sz="900" dirty="0">
              <a:solidFill>
                <a:srgbClr val="FEFEFE"/>
              </a:solidFill>
            </a:endParaRPr>
          </a:p>
          <a:p>
            <a:pPr marL="0" lvl="0" indent="0" algn="r" eaLnBrk="1" hangingPunct="1">
              <a:spcBef>
                <a:spcPct val="0"/>
              </a:spcBef>
              <a:buNone/>
            </a:pPr>
            <a:r>
              <a:rPr lang="zh-CN" altLang="en-US" sz="900" dirty="0">
                <a:solidFill>
                  <a:srgbClr val="FEFEFE"/>
                </a:solidFill>
              </a:rPr>
              <a:t>量简洁生动，尽可能概括出段落内容</a:t>
            </a:r>
            <a:endParaRPr lang="en-US" altLang="zh-CN" sz="900" dirty="0">
              <a:solidFill>
                <a:srgbClr val="FEFEFE"/>
              </a:solidFill>
            </a:endParaRPr>
          </a:p>
        </p:txBody>
      </p:sp>
      <p:sp>
        <p:nvSpPr>
          <p:cNvPr id="11" name="TextBox 31"/>
          <p:cNvSpPr/>
          <p:nvPr/>
        </p:nvSpPr>
        <p:spPr>
          <a:xfrm>
            <a:off x="539750" y="3167063"/>
            <a:ext cx="2592388" cy="785812"/>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r" eaLnBrk="1" hangingPunct="1">
              <a:spcBef>
                <a:spcPct val="0"/>
              </a:spcBef>
              <a:buNone/>
            </a:pPr>
            <a:r>
              <a:rPr lang="zh-CN" altLang="en-US" sz="1100" dirty="0">
                <a:solidFill>
                  <a:schemeClr val="bg1"/>
                </a:solidFill>
              </a:rPr>
              <a:t>单击添加标题</a:t>
            </a:r>
            <a:endParaRPr lang="en-US" altLang="zh-CN" sz="1100" dirty="0">
              <a:solidFill>
                <a:schemeClr val="bg1"/>
              </a:solidFill>
            </a:endParaRPr>
          </a:p>
          <a:p>
            <a:pPr marL="0" lvl="0" indent="0" algn="r" eaLnBrk="1" hangingPunct="1">
              <a:spcBef>
                <a:spcPct val="0"/>
              </a:spcBef>
              <a:buNone/>
            </a:pPr>
            <a:r>
              <a:rPr lang="zh-CN" altLang="en-US" sz="700" dirty="0">
                <a:solidFill>
                  <a:srgbClr val="FFFFFF"/>
                </a:solidFill>
              </a:rPr>
              <a:t/>
            </a:r>
            <a:br>
              <a:rPr lang="zh-CN" altLang="en-US" sz="700" dirty="0">
                <a:solidFill>
                  <a:srgbClr val="FFFFFF"/>
                </a:solidFill>
              </a:rPr>
            </a:br>
            <a:r>
              <a:rPr lang="zh-CN" altLang="en-US" sz="900" dirty="0">
                <a:solidFill>
                  <a:srgbClr val="FEFEFE"/>
                </a:solidFill>
              </a:rPr>
              <a:t>在此处添加详细描述文本，尽量与标题文本</a:t>
            </a:r>
            <a:endParaRPr lang="en-US" altLang="zh-CN" sz="900" dirty="0">
              <a:solidFill>
                <a:srgbClr val="FEFEFE"/>
              </a:solidFill>
            </a:endParaRPr>
          </a:p>
          <a:p>
            <a:pPr marL="0" lvl="0" indent="0" algn="r" eaLnBrk="1" hangingPunct="1">
              <a:spcBef>
                <a:spcPct val="0"/>
              </a:spcBef>
              <a:buNone/>
            </a:pPr>
            <a:r>
              <a:rPr lang="zh-CN" altLang="en-US" sz="900" dirty="0">
                <a:solidFill>
                  <a:srgbClr val="FEFEFE"/>
                </a:solidFill>
              </a:rPr>
              <a:t>语言风格相符合，语言描述尽</a:t>
            </a:r>
            <a:endParaRPr lang="en-US" altLang="zh-CN" sz="900" dirty="0">
              <a:solidFill>
                <a:srgbClr val="FEFEFE"/>
              </a:solidFill>
            </a:endParaRPr>
          </a:p>
          <a:p>
            <a:pPr marL="0" lvl="0" indent="0" algn="r" eaLnBrk="1" hangingPunct="1">
              <a:spcBef>
                <a:spcPct val="0"/>
              </a:spcBef>
              <a:buNone/>
            </a:pPr>
            <a:r>
              <a:rPr lang="zh-CN" altLang="en-US" sz="900" dirty="0">
                <a:solidFill>
                  <a:srgbClr val="FEFEFE"/>
                </a:solidFill>
              </a:rPr>
              <a:t>量简洁生动，尽可能概括出段落内容</a:t>
            </a:r>
            <a:endParaRPr lang="en-US" altLang="zh-CN" sz="900" dirty="0">
              <a:solidFill>
                <a:srgbClr val="FEFEFE"/>
              </a:solidFill>
            </a:endParaRPr>
          </a:p>
        </p:txBody>
      </p:sp>
      <p:sp>
        <p:nvSpPr>
          <p:cNvPr id="12" name="TextBox 32"/>
          <p:cNvSpPr/>
          <p:nvPr/>
        </p:nvSpPr>
        <p:spPr>
          <a:xfrm>
            <a:off x="6011863" y="1536700"/>
            <a:ext cx="2592387" cy="7858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eaLnBrk="1" hangingPunct="1">
              <a:spcBef>
                <a:spcPct val="0"/>
              </a:spcBef>
              <a:buNone/>
            </a:pPr>
            <a:r>
              <a:rPr lang="zh-CN" altLang="en-US" sz="1100" dirty="0">
                <a:solidFill>
                  <a:srgbClr val="FFFFFF"/>
                </a:solidFill>
              </a:rPr>
              <a:t>单击添加标题</a:t>
            </a:r>
            <a:endParaRPr lang="en-US" altLang="zh-CN" sz="1100" dirty="0">
              <a:solidFill>
                <a:srgbClr val="FFFFFF"/>
              </a:solidFill>
            </a:endParaRPr>
          </a:p>
          <a:p>
            <a:pPr marL="0" lvl="0" indent="0" eaLnBrk="1" hangingPunct="1">
              <a:spcBef>
                <a:spcPct val="0"/>
              </a:spcBef>
              <a:buNone/>
            </a:pPr>
            <a:r>
              <a:rPr lang="zh-CN" altLang="en-US" sz="700" dirty="0">
                <a:solidFill>
                  <a:srgbClr val="FFFFFF"/>
                </a:solidFill>
              </a:rPr>
              <a:t/>
            </a:r>
            <a:br>
              <a:rPr lang="zh-CN" altLang="en-US" sz="700" dirty="0">
                <a:solidFill>
                  <a:srgbClr val="FFFFFF"/>
                </a:solidFill>
              </a:rPr>
            </a:br>
            <a:r>
              <a:rPr lang="zh-CN" altLang="en-US" sz="900" dirty="0">
                <a:solidFill>
                  <a:srgbClr val="FEFEFE"/>
                </a:solidFill>
              </a:rPr>
              <a:t>在此处添加详细描述文本，尽量与标题文本</a:t>
            </a:r>
            <a:endParaRPr lang="en-US" altLang="zh-CN" sz="900" dirty="0">
              <a:solidFill>
                <a:srgbClr val="FEFEFE"/>
              </a:solidFill>
            </a:endParaRPr>
          </a:p>
          <a:p>
            <a:pPr marL="0" lvl="0" indent="0" eaLnBrk="1" hangingPunct="1">
              <a:spcBef>
                <a:spcPct val="0"/>
              </a:spcBef>
              <a:buNone/>
            </a:pPr>
            <a:r>
              <a:rPr lang="zh-CN" altLang="en-US" sz="900" dirty="0">
                <a:solidFill>
                  <a:srgbClr val="FEFEFE"/>
                </a:solidFill>
              </a:rPr>
              <a:t>语言风格相符合，语言描述尽</a:t>
            </a:r>
            <a:endParaRPr lang="en-US" altLang="zh-CN" sz="900" dirty="0">
              <a:solidFill>
                <a:srgbClr val="FEFEFE"/>
              </a:solidFill>
            </a:endParaRPr>
          </a:p>
          <a:p>
            <a:pPr marL="0" lvl="0" indent="0" eaLnBrk="1" hangingPunct="1">
              <a:spcBef>
                <a:spcPct val="0"/>
              </a:spcBef>
              <a:buNone/>
            </a:pPr>
            <a:r>
              <a:rPr lang="zh-CN" altLang="en-US" sz="900" dirty="0">
                <a:solidFill>
                  <a:srgbClr val="FEFEFE"/>
                </a:solidFill>
              </a:rPr>
              <a:t>量简洁生动，尽可能概括出段落内容。</a:t>
            </a:r>
            <a:endParaRPr lang="en-US" altLang="zh-CN" sz="900" dirty="0">
              <a:solidFill>
                <a:srgbClr val="FEFEFE"/>
              </a:solidFill>
            </a:endParaRPr>
          </a:p>
        </p:txBody>
      </p:sp>
      <p:sp>
        <p:nvSpPr>
          <p:cNvPr id="13" name="TextBox 33"/>
          <p:cNvSpPr/>
          <p:nvPr/>
        </p:nvSpPr>
        <p:spPr>
          <a:xfrm>
            <a:off x="6011863" y="3167063"/>
            <a:ext cx="2592387" cy="785812"/>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eaLnBrk="1" hangingPunct="1">
              <a:spcBef>
                <a:spcPct val="0"/>
              </a:spcBef>
              <a:buNone/>
            </a:pPr>
            <a:r>
              <a:rPr lang="zh-CN" altLang="en-US" sz="1100" dirty="0">
                <a:solidFill>
                  <a:srgbClr val="FFFFFF"/>
                </a:solidFill>
              </a:rPr>
              <a:t>单击添加标题</a:t>
            </a:r>
            <a:endParaRPr lang="en-US" altLang="zh-CN" sz="1100" dirty="0">
              <a:solidFill>
                <a:srgbClr val="FFFFFF"/>
              </a:solidFill>
            </a:endParaRPr>
          </a:p>
          <a:p>
            <a:pPr marL="0" lvl="0" indent="0" eaLnBrk="1" hangingPunct="1">
              <a:spcBef>
                <a:spcPct val="0"/>
              </a:spcBef>
              <a:buNone/>
            </a:pPr>
            <a:r>
              <a:rPr lang="zh-CN" altLang="en-US" sz="700" dirty="0">
                <a:solidFill>
                  <a:srgbClr val="FFFFFF"/>
                </a:solidFill>
              </a:rPr>
              <a:t/>
            </a:r>
            <a:br>
              <a:rPr lang="zh-CN" altLang="en-US" sz="700" dirty="0">
                <a:solidFill>
                  <a:srgbClr val="FFFFFF"/>
                </a:solidFill>
              </a:rPr>
            </a:br>
            <a:r>
              <a:rPr lang="zh-CN" altLang="en-US" sz="900" dirty="0">
                <a:solidFill>
                  <a:srgbClr val="FEFEFE"/>
                </a:solidFill>
              </a:rPr>
              <a:t>在此处添加详细描述文本，尽量与标题文本</a:t>
            </a:r>
            <a:endParaRPr lang="en-US" altLang="zh-CN" sz="900" dirty="0">
              <a:solidFill>
                <a:srgbClr val="FEFEFE"/>
              </a:solidFill>
            </a:endParaRPr>
          </a:p>
          <a:p>
            <a:pPr marL="0" lvl="0" indent="0" eaLnBrk="1" hangingPunct="1">
              <a:spcBef>
                <a:spcPct val="0"/>
              </a:spcBef>
              <a:buNone/>
            </a:pPr>
            <a:r>
              <a:rPr lang="zh-CN" altLang="en-US" sz="900" dirty="0">
                <a:solidFill>
                  <a:srgbClr val="FEFEFE"/>
                </a:solidFill>
              </a:rPr>
              <a:t>语言风格相符合，语言描述尽</a:t>
            </a:r>
            <a:endParaRPr lang="en-US" altLang="zh-CN" sz="900" dirty="0">
              <a:solidFill>
                <a:srgbClr val="FEFEFE"/>
              </a:solidFill>
            </a:endParaRPr>
          </a:p>
          <a:p>
            <a:pPr marL="0" lvl="0" indent="0" eaLnBrk="1" hangingPunct="1">
              <a:spcBef>
                <a:spcPct val="0"/>
              </a:spcBef>
              <a:buNone/>
            </a:pPr>
            <a:r>
              <a:rPr lang="zh-CN" altLang="en-US" sz="900" dirty="0">
                <a:solidFill>
                  <a:srgbClr val="FEFEFE"/>
                </a:solidFill>
              </a:rPr>
              <a:t>量简洁生动，尽可能概括出段落内容。</a:t>
            </a:r>
            <a:endParaRPr lang="en-US" altLang="zh-CN" sz="900" dirty="0">
              <a:solidFill>
                <a:srgbClr val="FEFEFE"/>
              </a:solidFill>
            </a:endParaRPr>
          </a:p>
        </p:txBody>
      </p:sp>
      <p:grpSp>
        <p:nvGrpSpPr>
          <p:cNvPr id="14" name="组合 5"/>
          <p:cNvGrpSpPr/>
          <p:nvPr/>
        </p:nvGrpSpPr>
        <p:grpSpPr>
          <a:xfrm>
            <a:off x="3132138" y="1441450"/>
            <a:ext cx="2879725" cy="2876550"/>
            <a:chOff x="0" y="0"/>
            <a:chExt cx="2880320" cy="2878076"/>
          </a:xfrm>
        </p:grpSpPr>
        <p:grpSp>
          <p:nvGrpSpPr>
            <p:cNvPr id="15" name="组合 14"/>
            <p:cNvGrpSpPr/>
            <p:nvPr/>
          </p:nvGrpSpPr>
          <p:grpSpPr>
            <a:xfrm>
              <a:off x="0" y="0"/>
              <a:ext cx="2880320" cy="2878076"/>
              <a:chOff x="0" y="0"/>
              <a:chExt cx="2883157" cy="2880912"/>
            </a:xfrm>
          </p:grpSpPr>
          <p:sp>
            <p:nvSpPr>
              <p:cNvPr id="20" name="椭圆 25"/>
              <p:cNvSpPr/>
              <p:nvPr/>
            </p:nvSpPr>
            <p:spPr>
              <a:xfrm rot="-5400000" flipH="1" flipV="1">
                <a:off x="0" y="633239"/>
                <a:ext cx="1568230" cy="1568230"/>
              </a:xfrm>
              <a:custGeom>
                <a:avLst/>
                <a:gdLst>
                  <a:gd name="txL" fmla="*/ 0 w 1568230"/>
                  <a:gd name="txT" fmla="*/ 0 h 1568230"/>
                  <a:gd name="txR" fmla="*/ 1568230 w 1568230"/>
                  <a:gd name="txB" fmla="*/ 1568230 h 1568230"/>
                </a:gdLst>
                <a:ahLst/>
                <a:cxnLst>
                  <a:cxn ang="0">
                    <a:pos x="0" y="906535"/>
                  </a:cxn>
                  <a:cxn ang="0">
                    <a:pos x="128070" y="917835"/>
                  </a:cxn>
                  <a:cxn ang="0">
                    <a:pos x="917835" y="128070"/>
                  </a:cxn>
                  <a:cxn ang="0">
                    <a:pos x="906536" y="0"/>
                  </a:cxn>
                  <a:cxn ang="0">
                    <a:pos x="1568230" y="778465"/>
                  </a:cxn>
                  <a:cxn ang="0">
                    <a:pos x="778465" y="1568230"/>
                  </a:cxn>
                  <a:cxn ang="0">
                    <a:pos x="0" y="906535"/>
                  </a:cxn>
                </a:cxnLst>
                <a:rect l="txL" t="txT" r="txR" b="txB"/>
                <a:pathLst>
                  <a:path w="1568230" h="1568230">
                    <a:moveTo>
                      <a:pt x="0" y="906535"/>
                    </a:moveTo>
                    <a:cubicBezTo>
                      <a:pt x="41578" y="914292"/>
                      <a:pt x="84411" y="917835"/>
                      <a:pt x="128070" y="917835"/>
                    </a:cubicBezTo>
                    <a:cubicBezTo>
                      <a:pt x="564245" y="917835"/>
                      <a:pt x="917835" y="564245"/>
                      <a:pt x="917835" y="128070"/>
                    </a:cubicBezTo>
                    <a:cubicBezTo>
                      <a:pt x="917835" y="84411"/>
                      <a:pt x="914292" y="41579"/>
                      <a:pt x="906536" y="0"/>
                    </a:cubicBezTo>
                    <a:cubicBezTo>
                      <a:pt x="1281884" y="60314"/>
                      <a:pt x="1568230" y="385950"/>
                      <a:pt x="1568230" y="778465"/>
                    </a:cubicBezTo>
                    <a:cubicBezTo>
                      <a:pt x="1568230" y="1214640"/>
                      <a:pt x="1214640" y="1568230"/>
                      <a:pt x="778465" y="1568230"/>
                    </a:cubicBezTo>
                    <a:cubicBezTo>
                      <a:pt x="385950" y="1568230"/>
                      <a:pt x="60314" y="1281883"/>
                      <a:pt x="0" y="906535"/>
                    </a:cubicBezTo>
                    <a:close/>
                  </a:path>
                </a:pathLst>
              </a:custGeom>
              <a:solidFill>
                <a:srgbClr val="FFFFFF">
                  <a:alpha val="50195"/>
                </a:srgbClr>
              </a:solidFill>
              <a:ln w="25400">
                <a:noFill/>
              </a:ln>
            </p:spPr>
            <p:txBody>
              <a:bodyPr/>
              <a:lstStyle/>
              <a:p>
                <a:endParaRPr lang="zh-CN" altLang="en-US"/>
              </a:p>
            </p:txBody>
          </p:sp>
          <p:sp>
            <p:nvSpPr>
              <p:cNvPr id="21" name="椭圆 25"/>
              <p:cNvSpPr/>
              <p:nvPr/>
            </p:nvSpPr>
            <p:spPr>
              <a:xfrm rot="10800000" flipH="1" flipV="1">
                <a:off x="635483" y="1312682"/>
                <a:ext cx="1568230" cy="1568230"/>
              </a:xfrm>
              <a:custGeom>
                <a:avLst/>
                <a:gdLst>
                  <a:gd name="txL" fmla="*/ 0 w 1568230"/>
                  <a:gd name="txT" fmla="*/ 0 h 1568230"/>
                  <a:gd name="txR" fmla="*/ 1568230 w 1568230"/>
                  <a:gd name="txB" fmla="*/ 1568230 h 1568230"/>
                </a:gdLst>
                <a:ahLst/>
                <a:cxnLst>
                  <a:cxn ang="0">
                    <a:pos x="0" y="906535"/>
                  </a:cxn>
                  <a:cxn ang="0">
                    <a:pos x="128070" y="917835"/>
                  </a:cxn>
                  <a:cxn ang="0">
                    <a:pos x="917835" y="128070"/>
                  </a:cxn>
                  <a:cxn ang="0">
                    <a:pos x="906536" y="0"/>
                  </a:cxn>
                  <a:cxn ang="0">
                    <a:pos x="1568230" y="778465"/>
                  </a:cxn>
                  <a:cxn ang="0">
                    <a:pos x="778465" y="1568230"/>
                  </a:cxn>
                  <a:cxn ang="0">
                    <a:pos x="0" y="906535"/>
                  </a:cxn>
                </a:cxnLst>
                <a:rect l="txL" t="txT" r="txR" b="txB"/>
                <a:pathLst>
                  <a:path w="1568230" h="1568230">
                    <a:moveTo>
                      <a:pt x="0" y="906535"/>
                    </a:moveTo>
                    <a:cubicBezTo>
                      <a:pt x="41578" y="914292"/>
                      <a:pt x="84411" y="917835"/>
                      <a:pt x="128070" y="917835"/>
                    </a:cubicBezTo>
                    <a:cubicBezTo>
                      <a:pt x="564245" y="917835"/>
                      <a:pt x="917835" y="564245"/>
                      <a:pt x="917835" y="128070"/>
                    </a:cubicBezTo>
                    <a:cubicBezTo>
                      <a:pt x="917835" y="84411"/>
                      <a:pt x="914292" y="41579"/>
                      <a:pt x="906536" y="0"/>
                    </a:cubicBezTo>
                    <a:cubicBezTo>
                      <a:pt x="1281884" y="60314"/>
                      <a:pt x="1568230" y="385950"/>
                      <a:pt x="1568230" y="778465"/>
                    </a:cubicBezTo>
                    <a:cubicBezTo>
                      <a:pt x="1568230" y="1214640"/>
                      <a:pt x="1214640" y="1568230"/>
                      <a:pt x="778465" y="1568230"/>
                    </a:cubicBezTo>
                    <a:cubicBezTo>
                      <a:pt x="385950" y="1568230"/>
                      <a:pt x="60314" y="1281883"/>
                      <a:pt x="0" y="906535"/>
                    </a:cubicBezTo>
                    <a:close/>
                  </a:path>
                </a:pathLst>
              </a:custGeom>
              <a:solidFill>
                <a:srgbClr val="FFFFFF">
                  <a:alpha val="50195"/>
                </a:srgbClr>
              </a:solidFill>
              <a:ln w="25400">
                <a:noFill/>
              </a:ln>
            </p:spPr>
            <p:txBody>
              <a:bodyPr/>
              <a:lstStyle/>
              <a:p>
                <a:endParaRPr lang="zh-CN" altLang="en-US"/>
              </a:p>
            </p:txBody>
          </p:sp>
          <p:sp>
            <p:nvSpPr>
              <p:cNvPr id="22" name="椭圆 25"/>
              <p:cNvSpPr/>
              <p:nvPr/>
            </p:nvSpPr>
            <p:spPr>
              <a:xfrm rot="-5400000">
                <a:off x="1314927" y="677199"/>
                <a:ext cx="1568230" cy="1568230"/>
              </a:xfrm>
              <a:custGeom>
                <a:avLst/>
                <a:gdLst>
                  <a:gd name="txL" fmla="*/ 0 w 1568230"/>
                  <a:gd name="txT" fmla="*/ 0 h 1568230"/>
                  <a:gd name="txR" fmla="*/ 1568230 w 1568230"/>
                  <a:gd name="txB" fmla="*/ 1568230 h 1568230"/>
                </a:gdLst>
                <a:ahLst/>
                <a:cxnLst>
                  <a:cxn ang="0">
                    <a:pos x="0" y="906535"/>
                  </a:cxn>
                  <a:cxn ang="0">
                    <a:pos x="128070" y="917835"/>
                  </a:cxn>
                  <a:cxn ang="0">
                    <a:pos x="917835" y="128070"/>
                  </a:cxn>
                  <a:cxn ang="0">
                    <a:pos x="906536" y="0"/>
                  </a:cxn>
                  <a:cxn ang="0">
                    <a:pos x="1568230" y="778465"/>
                  </a:cxn>
                  <a:cxn ang="0">
                    <a:pos x="778465" y="1568230"/>
                  </a:cxn>
                  <a:cxn ang="0">
                    <a:pos x="0" y="906535"/>
                  </a:cxn>
                </a:cxnLst>
                <a:rect l="txL" t="txT" r="txR" b="txB"/>
                <a:pathLst>
                  <a:path w="1568230" h="1568230">
                    <a:moveTo>
                      <a:pt x="0" y="906535"/>
                    </a:moveTo>
                    <a:cubicBezTo>
                      <a:pt x="41578" y="914292"/>
                      <a:pt x="84411" y="917835"/>
                      <a:pt x="128070" y="917835"/>
                    </a:cubicBezTo>
                    <a:cubicBezTo>
                      <a:pt x="564245" y="917835"/>
                      <a:pt x="917835" y="564245"/>
                      <a:pt x="917835" y="128070"/>
                    </a:cubicBezTo>
                    <a:cubicBezTo>
                      <a:pt x="917835" y="84411"/>
                      <a:pt x="914292" y="41579"/>
                      <a:pt x="906536" y="0"/>
                    </a:cubicBezTo>
                    <a:cubicBezTo>
                      <a:pt x="1281884" y="60314"/>
                      <a:pt x="1568230" y="385950"/>
                      <a:pt x="1568230" y="778465"/>
                    </a:cubicBezTo>
                    <a:cubicBezTo>
                      <a:pt x="1568230" y="1214640"/>
                      <a:pt x="1214640" y="1568230"/>
                      <a:pt x="778465" y="1568230"/>
                    </a:cubicBezTo>
                    <a:cubicBezTo>
                      <a:pt x="385950" y="1568230"/>
                      <a:pt x="60314" y="1281883"/>
                      <a:pt x="0" y="906535"/>
                    </a:cubicBezTo>
                    <a:close/>
                  </a:path>
                </a:pathLst>
              </a:custGeom>
              <a:solidFill>
                <a:srgbClr val="FFFFFF">
                  <a:alpha val="50195"/>
                </a:srgbClr>
              </a:solidFill>
              <a:ln w="25400">
                <a:noFill/>
              </a:ln>
            </p:spPr>
            <p:txBody>
              <a:bodyPr/>
              <a:lstStyle/>
              <a:p>
                <a:endParaRPr lang="zh-CN" altLang="en-US"/>
              </a:p>
            </p:txBody>
          </p:sp>
          <p:sp>
            <p:nvSpPr>
              <p:cNvPr id="23" name="椭圆 25"/>
              <p:cNvSpPr/>
              <p:nvPr/>
            </p:nvSpPr>
            <p:spPr>
              <a:xfrm rot="10800000">
                <a:off x="679443" y="0"/>
                <a:ext cx="1568230" cy="1546155"/>
              </a:xfrm>
              <a:custGeom>
                <a:avLst/>
                <a:gdLst>
                  <a:gd name="txL" fmla="*/ 0 w 1568230"/>
                  <a:gd name="txT" fmla="*/ 0 h 1546155"/>
                  <a:gd name="txR" fmla="*/ 1568230 w 1568230"/>
                  <a:gd name="txB" fmla="*/ 1546155 h 1546155"/>
                </a:gdLst>
                <a:ahLst/>
                <a:cxnLst>
                  <a:cxn ang="0">
                    <a:pos x="778465" y="1546155"/>
                  </a:cxn>
                  <a:cxn ang="0">
                    <a:pos x="0" y="884460"/>
                  </a:cxn>
                  <a:cxn ang="0">
                    <a:pos x="128070" y="895760"/>
                  </a:cxn>
                  <a:cxn ang="0">
                    <a:pos x="917835" y="105995"/>
                  </a:cxn>
                  <a:cxn ang="0">
                    <a:pos x="908484" y="0"/>
                  </a:cxn>
                  <a:cxn ang="0">
                    <a:pos x="1324003" y="189535"/>
                  </a:cxn>
                  <a:cxn ang="0">
                    <a:pos x="1568230" y="756390"/>
                  </a:cxn>
                  <a:cxn ang="0">
                    <a:pos x="778465" y="1546155"/>
                  </a:cxn>
                </a:cxnLst>
                <a:rect l="txL" t="txT" r="txR" b="txB"/>
                <a:pathLst>
                  <a:path w="1568230" h="1546155">
                    <a:moveTo>
                      <a:pt x="778465" y="1546155"/>
                    </a:moveTo>
                    <a:cubicBezTo>
                      <a:pt x="385950" y="1546155"/>
                      <a:pt x="60314" y="1259808"/>
                      <a:pt x="0" y="884460"/>
                    </a:cubicBezTo>
                    <a:cubicBezTo>
                      <a:pt x="41578" y="892217"/>
                      <a:pt x="84411" y="895760"/>
                      <a:pt x="128070" y="895760"/>
                    </a:cubicBezTo>
                    <a:cubicBezTo>
                      <a:pt x="564245" y="895760"/>
                      <a:pt x="917835" y="542170"/>
                      <a:pt x="917835" y="105995"/>
                    </a:cubicBezTo>
                    <a:lnTo>
                      <a:pt x="908484" y="0"/>
                    </a:lnTo>
                    <a:cubicBezTo>
                      <a:pt x="1067344" y="19523"/>
                      <a:pt x="1211374" y="86941"/>
                      <a:pt x="1324003" y="189535"/>
                    </a:cubicBezTo>
                    <a:cubicBezTo>
                      <a:pt x="1475335" y="330953"/>
                      <a:pt x="1568230" y="532823"/>
                      <a:pt x="1568230" y="756390"/>
                    </a:cubicBezTo>
                    <a:cubicBezTo>
                      <a:pt x="1568230" y="1192565"/>
                      <a:pt x="1214640" y="1546155"/>
                      <a:pt x="778465" y="1546155"/>
                    </a:cubicBezTo>
                    <a:close/>
                  </a:path>
                </a:pathLst>
              </a:custGeom>
              <a:solidFill>
                <a:srgbClr val="FFFFFF">
                  <a:alpha val="50195"/>
                </a:srgbClr>
              </a:solidFill>
              <a:ln w="25400">
                <a:noFill/>
              </a:ln>
            </p:spPr>
            <p:txBody>
              <a:bodyPr/>
              <a:lstStyle/>
              <a:p>
                <a:endParaRPr lang="zh-CN" altLang="en-US"/>
              </a:p>
            </p:txBody>
          </p:sp>
        </p:grpSp>
        <p:sp useBgFill="1">
          <p:nvSpPr>
            <p:cNvPr id="16" name="图文框 35"/>
            <p:cNvSpPr/>
            <p:nvPr/>
          </p:nvSpPr>
          <p:spPr>
            <a:xfrm>
              <a:off x="1052072" y="346702"/>
              <a:ext cx="458553" cy="425615"/>
            </a:xfrm>
            <a:custGeom>
              <a:avLst/>
              <a:gdLst>
                <a:gd name="txL" fmla="*/ 0 w 790121"/>
                <a:gd name="txT" fmla="*/ 0 h 733367"/>
                <a:gd name="txR" fmla="*/ 790121 w 790121"/>
                <a:gd name="txB" fmla="*/ 733367 h 733367"/>
              </a:gdLst>
              <a:ahLst/>
              <a:cxnLst>
                <a:cxn ang="0">
                  <a:pos x="32175" y="100453"/>
                </a:cxn>
                <a:cxn ang="0">
                  <a:pos x="42900" y="111178"/>
                </a:cxn>
                <a:cxn ang="0">
                  <a:pos x="32175" y="121903"/>
                </a:cxn>
                <a:cxn ang="0">
                  <a:pos x="21450" y="111178"/>
                </a:cxn>
                <a:cxn ang="0">
                  <a:pos x="32175" y="100453"/>
                </a:cxn>
                <a:cxn ang="0">
                  <a:pos x="12726" y="91728"/>
                </a:cxn>
                <a:cxn ang="0">
                  <a:pos x="12726" y="130628"/>
                </a:cxn>
                <a:cxn ang="0">
                  <a:pos x="51625" y="130628"/>
                </a:cxn>
                <a:cxn ang="0">
                  <a:pos x="51625" y="91728"/>
                </a:cxn>
                <a:cxn ang="0">
                  <a:pos x="12726" y="91728"/>
                </a:cxn>
                <a:cxn ang="0">
                  <a:pos x="78651" y="79003"/>
                </a:cxn>
                <a:cxn ang="0">
                  <a:pos x="143001" y="79003"/>
                </a:cxn>
                <a:cxn ang="0">
                  <a:pos x="143001" y="143354"/>
                </a:cxn>
                <a:cxn ang="0">
                  <a:pos x="78651" y="143354"/>
                </a:cxn>
                <a:cxn ang="0">
                  <a:pos x="78651" y="79003"/>
                </a:cxn>
                <a:cxn ang="0">
                  <a:pos x="0" y="79003"/>
                </a:cxn>
                <a:cxn ang="0">
                  <a:pos x="64351" y="79003"/>
                </a:cxn>
                <a:cxn ang="0">
                  <a:pos x="64351" y="143354"/>
                </a:cxn>
                <a:cxn ang="0">
                  <a:pos x="0" y="143354"/>
                </a:cxn>
                <a:cxn ang="0">
                  <a:pos x="0" y="79003"/>
                </a:cxn>
                <a:cxn ang="0">
                  <a:pos x="12726" y="13078"/>
                </a:cxn>
                <a:cxn ang="0">
                  <a:pos x="12726" y="51978"/>
                </a:cxn>
                <a:cxn ang="0">
                  <a:pos x="51625" y="51978"/>
                </a:cxn>
                <a:cxn ang="0">
                  <a:pos x="51625" y="13078"/>
                </a:cxn>
                <a:cxn ang="0">
                  <a:pos x="12726" y="13078"/>
                </a:cxn>
                <a:cxn ang="0">
                  <a:pos x="78651" y="353"/>
                </a:cxn>
                <a:cxn ang="0">
                  <a:pos x="142047" y="353"/>
                </a:cxn>
                <a:cxn ang="0">
                  <a:pos x="130050" y="13078"/>
                </a:cxn>
                <a:cxn ang="0">
                  <a:pos x="91376" y="13078"/>
                </a:cxn>
                <a:cxn ang="0">
                  <a:pos x="91376" y="51978"/>
                </a:cxn>
                <a:cxn ang="0">
                  <a:pos x="130276" y="51978"/>
                </a:cxn>
                <a:cxn ang="0">
                  <a:pos x="130276" y="36818"/>
                </a:cxn>
                <a:cxn ang="0">
                  <a:pos x="143001" y="23321"/>
                </a:cxn>
                <a:cxn ang="0">
                  <a:pos x="143001" y="64703"/>
                </a:cxn>
                <a:cxn ang="0">
                  <a:pos x="78651" y="64703"/>
                </a:cxn>
                <a:cxn ang="0">
                  <a:pos x="78651" y="353"/>
                </a:cxn>
                <a:cxn ang="0">
                  <a:pos x="0" y="353"/>
                </a:cxn>
                <a:cxn ang="0">
                  <a:pos x="64351" y="353"/>
                </a:cxn>
                <a:cxn ang="0">
                  <a:pos x="64351" y="64703"/>
                </a:cxn>
                <a:cxn ang="0">
                  <a:pos x="0" y="64703"/>
                </a:cxn>
                <a:cxn ang="0">
                  <a:pos x="0" y="353"/>
                </a:cxn>
                <a:cxn ang="0">
                  <a:pos x="149424" y="0"/>
                </a:cxn>
                <a:cxn ang="0">
                  <a:pos x="154448" y="5024"/>
                </a:cxn>
                <a:cxn ang="0">
                  <a:pos x="117295" y="42177"/>
                </a:cxn>
                <a:cxn ang="0">
                  <a:pos x="117353" y="42234"/>
                </a:cxn>
                <a:cxn ang="0">
                  <a:pos x="112655" y="46932"/>
                </a:cxn>
                <a:cxn ang="0">
                  <a:pos x="94057" y="28334"/>
                </a:cxn>
                <a:cxn ang="0">
                  <a:pos x="98755" y="23636"/>
                </a:cxn>
                <a:cxn ang="0">
                  <a:pos x="112271" y="37152"/>
                </a:cxn>
                <a:cxn ang="0">
                  <a:pos x="149424" y="0"/>
                </a:cxn>
              </a:cxnLst>
              <a:rect l="txL" t="txT" r="txR" b="txB"/>
              <a:pathLst>
                <a:path w="790121" h="733367">
                  <a:moveTo>
                    <a:pt x="164601" y="513898"/>
                  </a:moveTo>
                  <a:cubicBezTo>
                    <a:pt x="194903" y="513898"/>
                    <a:pt x="219468" y="538463"/>
                    <a:pt x="219468" y="568765"/>
                  </a:cubicBezTo>
                  <a:cubicBezTo>
                    <a:pt x="219468" y="599067"/>
                    <a:pt x="194903" y="623632"/>
                    <a:pt x="164601" y="623632"/>
                  </a:cubicBezTo>
                  <a:cubicBezTo>
                    <a:pt x="134299" y="623632"/>
                    <a:pt x="109734" y="599067"/>
                    <a:pt x="109734" y="568765"/>
                  </a:cubicBezTo>
                  <a:cubicBezTo>
                    <a:pt x="109734" y="538463"/>
                    <a:pt x="134299" y="513898"/>
                    <a:pt x="164601" y="513898"/>
                  </a:cubicBezTo>
                  <a:close/>
                  <a:moveTo>
                    <a:pt x="65100" y="469264"/>
                  </a:moveTo>
                  <a:lnTo>
                    <a:pt x="65100" y="668267"/>
                  </a:lnTo>
                  <a:lnTo>
                    <a:pt x="264103" y="668267"/>
                  </a:lnTo>
                  <a:lnTo>
                    <a:pt x="264103" y="469264"/>
                  </a:lnTo>
                  <a:lnTo>
                    <a:pt x="65100" y="469264"/>
                  </a:lnTo>
                  <a:close/>
                  <a:moveTo>
                    <a:pt x="402359" y="404164"/>
                  </a:moveTo>
                  <a:lnTo>
                    <a:pt x="731562" y="404164"/>
                  </a:lnTo>
                  <a:lnTo>
                    <a:pt x="731562" y="733367"/>
                  </a:lnTo>
                  <a:lnTo>
                    <a:pt x="402359" y="733367"/>
                  </a:lnTo>
                  <a:lnTo>
                    <a:pt x="402359" y="404164"/>
                  </a:lnTo>
                  <a:close/>
                  <a:moveTo>
                    <a:pt x="0" y="404164"/>
                  </a:moveTo>
                  <a:lnTo>
                    <a:pt x="329203" y="404164"/>
                  </a:lnTo>
                  <a:lnTo>
                    <a:pt x="329203" y="733367"/>
                  </a:lnTo>
                  <a:lnTo>
                    <a:pt x="0" y="733367"/>
                  </a:lnTo>
                  <a:lnTo>
                    <a:pt x="0" y="404164"/>
                  </a:lnTo>
                  <a:close/>
                  <a:moveTo>
                    <a:pt x="65100" y="66905"/>
                  </a:moveTo>
                  <a:lnTo>
                    <a:pt x="65100" y="265908"/>
                  </a:lnTo>
                  <a:lnTo>
                    <a:pt x="264103" y="265908"/>
                  </a:lnTo>
                  <a:lnTo>
                    <a:pt x="264103" y="66905"/>
                  </a:lnTo>
                  <a:lnTo>
                    <a:pt x="65100" y="66905"/>
                  </a:lnTo>
                  <a:close/>
                  <a:moveTo>
                    <a:pt x="402359" y="1806"/>
                  </a:moveTo>
                  <a:lnTo>
                    <a:pt x="726682" y="1806"/>
                  </a:lnTo>
                  <a:lnTo>
                    <a:pt x="665305" y="66906"/>
                  </a:lnTo>
                  <a:lnTo>
                    <a:pt x="467459" y="66906"/>
                  </a:lnTo>
                  <a:lnTo>
                    <a:pt x="467459" y="265909"/>
                  </a:lnTo>
                  <a:lnTo>
                    <a:pt x="666462" y="265909"/>
                  </a:lnTo>
                  <a:lnTo>
                    <a:pt x="666462" y="188355"/>
                  </a:lnTo>
                  <a:lnTo>
                    <a:pt x="731562" y="119306"/>
                  </a:lnTo>
                  <a:lnTo>
                    <a:pt x="731562" y="331009"/>
                  </a:lnTo>
                  <a:lnTo>
                    <a:pt x="402359" y="331009"/>
                  </a:lnTo>
                  <a:lnTo>
                    <a:pt x="402359" y="1806"/>
                  </a:lnTo>
                  <a:close/>
                  <a:moveTo>
                    <a:pt x="0" y="1805"/>
                  </a:moveTo>
                  <a:lnTo>
                    <a:pt x="329203" y="1805"/>
                  </a:lnTo>
                  <a:lnTo>
                    <a:pt x="329203" y="331008"/>
                  </a:lnTo>
                  <a:lnTo>
                    <a:pt x="0" y="331008"/>
                  </a:lnTo>
                  <a:lnTo>
                    <a:pt x="0" y="1805"/>
                  </a:lnTo>
                  <a:close/>
                  <a:moveTo>
                    <a:pt x="764419" y="0"/>
                  </a:moveTo>
                  <a:lnTo>
                    <a:pt x="790121" y="25703"/>
                  </a:lnTo>
                  <a:lnTo>
                    <a:pt x="600057" y="215767"/>
                  </a:lnTo>
                  <a:lnTo>
                    <a:pt x="600352" y="216061"/>
                  </a:lnTo>
                  <a:lnTo>
                    <a:pt x="576318" y="240095"/>
                  </a:lnTo>
                  <a:lnTo>
                    <a:pt x="481177" y="144952"/>
                  </a:lnTo>
                  <a:lnTo>
                    <a:pt x="505210" y="120919"/>
                  </a:lnTo>
                  <a:lnTo>
                    <a:pt x="574355" y="190064"/>
                  </a:lnTo>
                  <a:lnTo>
                    <a:pt x="764419" y="0"/>
                  </a:lnTo>
                  <a:close/>
                </a:path>
              </a:pathLst>
            </a:custGeom>
            <a:ln w="25400">
              <a:noFill/>
            </a:ln>
          </p:spPr>
          <p:txBody>
            <a:bodyPr/>
            <a:lstStyle/>
            <a:p>
              <a:endParaRPr lang="zh-CN" altLang="en-US"/>
            </a:p>
          </p:txBody>
        </p:sp>
        <p:sp useBgFill="1">
          <p:nvSpPr>
            <p:cNvPr id="17" name="同侧圆角矩形 42"/>
            <p:cNvSpPr>
              <a:spLocks noChangeAspect="1"/>
            </p:cNvSpPr>
            <p:nvPr/>
          </p:nvSpPr>
          <p:spPr>
            <a:xfrm>
              <a:off x="315211" y="1286094"/>
              <a:ext cx="453982" cy="517080"/>
            </a:xfrm>
            <a:custGeom>
              <a:avLst/>
              <a:gdLst>
                <a:gd name="txL" fmla="*/ 0 w 720080"/>
                <a:gd name="txT" fmla="*/ 0 h 820163"/>
                <a:gd name="txR" fmla="*/ 720080 w 720080"/>
                <a:gd name="txB" fmla="*/ 820163 h 820163"/>
              </a:gdLst>
              <a:ahLst/>
              <a:cxnLst>
                <a:cxn ang="0">
                  <a:pos x="90225" y="101351"/>
                </a:cxn>
                <a:cxn ang="0">
                  <a:pos x="72180" y="119395"/>
                </a:cxn>
                <a:cxn ang="0">
                  <a:pos x="79597" y="133593"/>
                </a:cxn>
                <a:cxn ang="0">
                  <a:pos x="79597" y="162568"/>
                </a:cxn>
                <a:cxn ang="0">
                  <a:pos x="90225" y="173196"/>
                </a:cxn>
                <a:cxn ang="0">
                  <a:pos x="100852" y="162568"/>
                </a:cxn>
                <a:cxn ang="0">
                  <a:pos x="100852" y="133593"/>
                </a:cxn>
                <a:cxn ang="0">
                  <a:pos x="108270" y="119395"/>
                </a:cxn>
                <a:cxn ang="0">
                  <a:pos x="90225" y="101351"/>
                </a:cxn>
                <a:cxn ang="0">
                  <a:pos x="90225" y="0"/>
                </a:cxn>
                <a:cxn ang="0">
                  <a:pos x="146870" y="55970"/>
                </a:cxn>
                <a:cxn ang="0">
                  <a:pos x="124525" y="55970"/>
                </a:cxn>
                <a:cxn ang="0">
                  <a:pos x="90225" y="22357"/>
                </a:cxn>
                <a:cxn ang="0">
                  <a:pos x="55750" y="56831"/>
                </a:cxn>
                <a:cxn ang="0">
                  <a:pos x="55750" y="68551"/>
                </a:cxn>
                <a:cxn ang="0">
                  <a:pos x="157619" y="68551"/>
                </a:cxn>
                <a:cxn ang="0">
                  <a:pos x="180449" y="91381"/>
                </a:cxn>
                <a:cxn ang="0">
                  <a:pos x="180449" y="182699"/>
                </a:cxn>
                <a:cxn ang="0">
                  <a:pos x="157619" y="205529"/>
                </a:cxn>
                <a:cxn ang="0">
                  <a:pos x="22830" y="205529"/>
                </a:cxn>
                <a:cxn ang="0">
                  <a:pos x="0" y="182699"/>
                </a:cxn>
                <a:cxn ang="0">
                  <a:pos x="0" y="91381"/>
                </a:cxn>
                <a:cxn ang="0">
                  <a:pos x="22830" y="68551"/>
                </a:cxn>
                <a:cxn ang="0">
                  <a:pos x="33504" y="68551"/>
                </a:cxn>
                <a:cxn ang="0">
                  <a:pos x="33504" y="56721"/>
                </a:cxn>
                <a:cxn ang="0">
                  <a:pos x="90225" y="0"/>
                </a:cxn>
              </a:cxnLst>
              <a:rect l="txL" t="txT" r="txR" b="txB"/>
              <a:pathLst>
                <a:path w="720080" h="820163">
                  <a:moveTo>
                    <a:pt x="360040" y="404440"/>
                  </a:moveTo>
                  <a:cubicBezTo>
                    <a:pt x="320271" y="404440"/>
                    <a:pt x="288032" y="436679"/>
                    <a:pt x="288032" y="476448"/>
                  </a:cubicBezTo>
                  <a:cubicBezTo>
                    <a:pt x="288032" y="500028"/>
                    <a:pt x="299366" y="520960"/>
                    <a:pt x="317629" y="533101"/>
                  </a:cubicBezTo>
                  <a:lnTo>
                    <a:pt x="317629" y="648728"/>
                  </a:lnTo>
                  <a:cubicBezTo>
                    <a:pt x="317629" y="672150"/>
                    <a:pt x="336617" y="691138"/>
                    <a:pt x="360040" y="691138"/>
                  </a:cubicBezTo>
                  <a:cubicBezTo>
                    <a:pt x="383462" y="691138"/>
                    <a:pt x="402450" y="672150"/>
                    <a:pt x="402450" y="648728"/>
                  </a:cubicBezTo>
                  <a:lnTo>
                    <a:pt x="402450" y="533101"/>
                  </a:lnTo>
                  <a:cubicBezTo>
                    <a:pt x="420714" y="520962"/>
                    <a:pt x="432048" y="500028"/>
                    <a:pt x="432048" y="476448"/>
                  </a:cubicBezTo>
                  <a:cubicBezTo>
                    <a:pt x="432048" y="436679"/>
                    <a:pt x="399809" y="404440"/>
                    <a:pt x="360040" y="404440"/>
                  </a:cubicBezTo>
                  <a:close/>
                  <a:moveTo>
                    <a:pt x="360040" y="0"/>
                  </a:moveTo>
                  <a:cubicBezTo>
                    <a:pt x="484045" y="0"/>
                    <a:pt x="584759" y="99721"/>
                    <a:pt x="586082" y="223348"/>
                  </a:cubicBezTo>
                  <a:lnTo>
                    <a:pt x="496917" y="223348"/>
                  </a:lnTo>
                  <a:cubicBezTo>
                    <a:pt x="495736" y="148950"/>
                    <a:pt x="434865" y="89214"/>
                    <a:pt x="360041" y="89214"/>
                  </a:cubicBezTo>
                  <a:cubicBezTo>
                    <a:pt x="284064" y="89214"/>
                    <a:pt x="222472" y="150806"/>
                    <a:pt x="222472" y="226783"/>
                  </a:cubicBezTo>
                  <a:lnTo>
                    <a:pt x="222472" y="273553"/>
                  </a:lnTo>
                  <a:lnTo>
                    <a:pt x="628977" y="273553"/>
                  </a:lnTo>
                  <a:cubicBezTo>
                    <a:pt x="679292" y="273553"/>
                    <a:pt x="720080" y="314341"/>
                    <a:pt x="720080" y="364656"/>
                  </a:cubicBezTo>
                  <a:lnTo>
                    <a:pt x="720080" y="729060"/>
                  </a:lnTo>
                  <a:cubicBezTo>
                    <a:pt x="720080" y="779375"/>
                    <a:pt x="679292" y="820163"/>
                    <a:pt x="628977" y="820163"/>
                  </a:cubicBezTo>
                  <a:lnTo>
                    <a:pt x="91103" y="820163"/>
                  </a:lnTo>
                  <a:cubicBezTo>
                    <a:pt x="40788" y="820163"/>
                    <a:pt x="0" y="779375"/>
                    <a:pt x="0" y="729060"/>
                  </a:cubicBezTo>
                  <a:lnTo>
                    <a:pt x="0" y="364656"/>
                  </a:lnTo>
                  <a:cubicBezTo>
                    <a:pt x="0" y="314341"/>
                    <a:pt x="40788" y="273553"/>
                    <a:pt x="91103" y="273553"/>
                  </a:cubicBezTo>
                  <a:lnTo>
                    <a:pt x="133696" y="273553"/>
                  </a:lnTo>
                  <a:lnTo>
                    <a:pt x="133696" y="226344"/>
                  </a:lnTo>
                  <a:cubicBezTo>
                    <a:pt x="133696" y="101338"/>
                    <a:pt x="235034" y="0"/>
                    <a:pt x="360040" y="0"/>
                  </a:cubicBezTo>
                  <a:close/>
                </a:path>
              </a:pathLst>
            </a:custGeom>
            <a:ln w="25400">
              <a:noFill/>
            </a:ln>
          </p:spPr>
          <p:txBody>
            <a:bodyPr/>
            <a:lstStyle/>
            <a:p>
              <a:endParaRPr lang="zh-CN" altLang="en-US"/>
            </a:p>
          </p:txBody>
        </p:sp>
        <p:sp useBgFill="1">
          <p:nvSpPr>
            <p:cNvPr id="18" name="圆角矩形 82"/>
            <p:cNvSpPr/>
            <p:nvPr/>
          </p:nvSpPr>
          <p:spPr>
            <a:xfrm>
              <a:off x="1281349" y="2205009"/>
              <a:ext cx="523117" cy="373655"/>
            </a:xfrm>
            <a:custGeom>
              <a:avLst/>
              <a:gdLst>
                <a:gd name="txL" fmla="*/ 0 w 887502"/>
                <a:gd name="txT" fmla="*/ 0 h 633930"/>
                <a:gd name="txR" fmla="*/ 887502 w 887502"/>
                <a:gd name="txB" fmla="*/ 633930 h 633930"/>
              </a:gdLst>
              <a:ahLst/>
              <a:cxnLst>
                <a:cxn ang="0">
                  <a:pos x="51808" y="95885"/>
                </a:cxn>
                <a:cxn ang="0">
                  <a:pos x="93412" y="95885"/>
                </a:cxn>
                <a:cxn ang="0">
                  <a:pos x="93412" y="106220"/>
                </a:cxn>
                <a:cxn ang="0">
                  <a:pos x="51808" y="106220"/>
                </a:cxn>
                <a:cxn ang="0">
                  <a:pos x="51808" y="95885"/>
                </a:cxn>
                <a:cxn ang="0">
                  <a:pos x="27842" y="95885"/>
                </a:cxn>
                <a:cxn ang="0">
                  <a:pos x="41543" y="95885"/>
                </a:cxn>
                <a:cxn ang="0">
                  <a:pos x="41543" y="106220"/>
                </a:cxn>
                <a:cxn ang="0">
                  <a:pos x="27842" y="106220"/>
                </a:cxn>
                <a:cxn ang="0">
                  <a:pos x="27842" y="95885"/>
                </a:cxn>
                <a:cxn ang="0">
                  <a:pos x="17254" y="64908"/>
                </a:cxn>
                <a:cxn ang="0">
                  <a:pos x="17254" y="106640"/>
                </a:cxn>
                <a:cxn ang="0">
                  <a:pos x="25685" y="115071"/>
                </a:cxn>
                <a:cxn ang="0">
                  <a:pos x="156058" y="115071"/>
                </a:cxn>
                <a:cxn ang="0">
                  <a:pos x="164489" y="106640"/>
                </a:cxn>
                <a:cxn ang="0">
                  <a:pos x="164489" y="64908"/>
                </a:cxn>
                <a:cxn ang="0">
                  <a:pos x="17254" y="64908"/>
                </a:cxn>
                <a:cxn ang="0">
                  <a:pos x="25685" y="14746"/>
                </a:cxn>
                <a:cxn ang="0">
                  <a:pos x="17254" y="23177"/>
                </a:cxn>
                <a:cxn ang="0">
                  <a:pos x="17254" y="44238"/>
                </a:cxn>
                <a:cxn ang="0">
                  <a:pos x="164489" y="44238"/>
                </a:cxn>
                <a:cxn ang="0">
                  <a:pos x="164489" y="23177"/>
                </a:cxn>
                <a:cxn ang="0">
                  <a:pos x="156058" y="14746"/>
                </a:cxn>
                <a:cxn ang="0">
                  <a:pos x="25685" y="14746"/>
                </a:cxn>
                <a:cxn ang="0">
                  <a:pos x="21637" y="0"/>
                </a:cxn>
                <a:cxn ang="0">
                  <a:pos x="160106" y="0"/>
                </a:cxn>
                <a:cxn ang="0">
                  <a:pos x="181743" y="21637"/>
                </a:cxn>
                <a:cxn ang="0">
                  <a:pos x="181743" y="108180"/>
                </a:cxn>
                <a:cxn ang="0">
                  <a:pos x="160106" y="129816"/>
                </a:cxn>
                <a:cxn ang="0">
                  <a:pos x="21637" y="129816"/>
                </a:cxn>
                <a:cxn ang="0">
                  <a:pos x="0" y="108180"/>
                </a:cxn>
                <a:cxn ang="0">
                  <a:pos x="0" y="21637"/>
                </a:cxn>
                <a:cxn ang="0">
                  <a:pos x="21637" y="0"/>
                </a:cxn>
              </a:cxnLst>
              <a:rect l="txL" t="txT" r="txR" b="txB"/>
              <a:pathLst>
                <a:path w="887502" h="633930">
                  <a:moveTo>
                    <a:pt x="252991" y="468232"/>
                  </a:moveTo>
                  <a:lnTo>
                    <a:pt x="456157" y="468232"/>
                  </a:lnTo>
                  <a:lnTo>
                    <a:pt x="456157" y="518703"/>
                  </a:lnTo>
                  <a:lnTo>
                    <a:pt x="252991" y="518703"/>
                  </a:lnTo>
                  <a:lnTo>
                    <a:pt x="252991" y="468232"/>
                  </a:lnTo>
                  <a:close/>
                  <a:moveTo>
                    <a:pt x="135958" y="468232"/>
                  </a:moveTo>
                  <a:lnTo>
                    <a:pt x="202865" y="468232"/>
                  </a:lnTo>
                  <a:lnTo>
                    <a:pt x="202865" y="518703"/>
                  </a:lnTo>
                  <a:lnTo>
                    <a:pt x="135958" y="518703"/>
                  </a:lnTo>
                  <a:lnTo>
                    <a:pt x="135958" y="468232"/>
                  </a:lnTo>
                  <a:close/>
                  <a:moveTo>
                    <a:pt x="84254" y="316965"/>
                  </a:moveTo>
                  <a:lnTo>
                    <a:pt x="84254" y="520751"/>
                  </a:lnTo>
                  <a:cubicBezTo>
                    <a:pt x="84254" y="543490"/>
                    <a:pt x="102687" y="561923"/>
                    <a:pt x="125426" y="561923"/>
                  </a:cubicBezTo>
                  <a:lnTo>
                    <a:pt x="762076" y="561923"/>
                  </a:lnTo>
                  <a:cubicBezTo>
                    <a:pt x="784815" y="561923"/>
                    <a:pt x="803248" y="543490"/>
                    <a:pt x="803248" y="520751"/>
                  </a:cubicBezTo>
                  <a:lnTo>
                    <a:pt x="803248" y="316965"/>
                  </a:lnTo>
                  <a:lnTo>
                    <a:pt x="84254" y="316965"/>
                  </a:lnTo>
                  <a:close/>
                  <a:moveTo>
                    <a:pt x="125426" y="72009"/>
                  </a:moveTo>
                  <a:cubicBezTo>
                    <a:pt x="102687" y="72009"/>
                    <a:pt x="84254" y="90442"/>
                    <a:pt x="84254" y="113181"/>
                  </a:cubicBezTo>
                  <a:lnTo>
                    <a:pt x="84254" y="216024"/>
                  </a:lnTo>
                  <a:lnTo>
                    <a:pt x="803248" y="216024"/>
                  </a:lnTo>
                  <a:lnTo>
                    <a:pt x="803248" y="113181"/>
                  </a:lnTo>
                  <a:cubicBezTo>
                    <a:pt x="803248" y="90442"/>
                    <a:pt x="784815" y="72009"/>
                    <a:pt x="762076" y="72009"/>
                  </a:cubicBezTo>
                  <a:lnTo>
                    <a:pt x="125426" y="72009"/>
                  </a:lnTo>
                  <a:close/>
                  <a:moveTo>
                    <a:pt x="105657" y="0"/>
                  </a:moveTo>
                  <a:lnTo>
                    <a:pt x="781845" y="0"/>
                  </a:lnTo>
                  <a:cubicBezTo>
                    <a:pt x="840198" y="0"/>
                    <a:pt x="887502" y="47304"/>
                    <a:pt x="887502" y="105657"/>
                  </a:cubicBezTo>
                  <a:lnTo>
                    <a:pt x="887502" y="528273"/>
                  </a:lnTo>
                  <a:cubicBezTo>
                    <a:pt x="887502" y="586626"/>
                    <a:pt x="840198" y="633930"/>
                    <a:pt x="781845" y="633930"/>
                  </a:cubicBezTo>
                  <a:lnTo>
                    <a:pt x="105657" y="633930"/>
                  </a:lnTo>
                  <a:cubicBezTo>
                    <a:pt x="47304" y="633930"/>
                    <a:pt x="0" y="586626"/>
                    <a:pt x="0" y="528273"/>
                  </a:cubicBezTo>
                  <a:lnTo>
                    <a:pt x="0" y="105657"/>
                  </a:lnTo>
                  <a:cubicBezTo>
                    <a:pt x="0" y="47304"/>
                    <a:pt x="47304" y="0"/>
                    <a:pt x="105657" y="0"/>
                  </a:cubicBezTo>
                  <a:close/>
                </a:path>
              </a:pathLst>
            </a:custGeom>
            <a:ln w="25400">
              <a:noFill/>
            </a:ln>
          </p:spPr>
          <p:txBody>
            <a:bodyPr/>
            <a:lstStyle/>
            <a:p>
              <a:endParaRPr lang="zh-CN" altLang="en-US"/>
            </a:p>
          </p:txBody>
        </p:sp>
        <p:sp useBgFill="1">
          <p:nvSpPr>
            <p:cNvPr id="19" name="等腰三角形 93"/>
            <p:cNvSpPr/>
            <p:nvPr/>
          </p:nvSpPr>
          <p:spPr>
            <a:xfrm flipV="1">
              <a:off x="2101095" y="1039866"/>
              <a:ext cx="495312" cy="442849"/>
            </a:xfrm>
            <a:custGeom>
              <a:avLst/>
              <a:gdLst>
                <a:gd name="txL" fmla="*/ 0 w 2717007"/>
                <a:gd name="txT" fmla="*/ 0 h 2429224"/>
                <a:gd name="txR" fmla="*/ 2717007 w 2717007"/>
                <a:gd name="txB" fmla="*/ 2429224 h 2429224"/>
              </a:gdLst>
              <a:ahLst/>
              <a:cxnLst>
                <a:cxn ang="0">
                  <a:pos x="8231" y="3926"/>
                </a:cxn>
                <a:cxn ang="0">
                  <a:pos x="10194" y="1963"/>
                </a:cxn>
                <a:cxn ang="0">
                  <a:pos x="8231" y="0"/>
                </a:cxn>
                <a:cxn ang="0">
                  <a:pos x="6267" y="1963"/>
                </a:cxn>
                <a:cxn ang="0">
                  <a:pos x="8231" y="3926"/>
                </a:cxn>
                <a:cxn ang="0">
                  <a:pos x="8496" y="6872"/>
                </a:cxn>
                <a:cxn ang="0">
                  <a:pos x="11232" y="6201"/>
                </a:cxn>
                <a:cxn ang="0">
                  <a:pos x="9849" y="4598"/>
                </a:cxn>
                <a:cxn ang="0">
                  <a:pos x="8422" y="4867"/>
                </a:cxn>
                <a:cxn ang="0">
                  <a:pos x="6605" y="4604"/>
                </a:cxn>
                <a:cxn ang="0">
                  <a:pos x="5222" y="6207"/>
                </a:cxn>
                <a:cxn ang="0">
                  <a:pos x="8496" y="6872"/>
                </a:cxn>
                <a:cxn ang="0">
                  <a:pos x="8615" y="10943"/>
                </a:cxn>
                <a:cxn ang="0">
                  <a:pos x="13975" y="9379"/>
                </a:cxn>
                <a:cxn ang="0">
                  <a:pos x="12361" y="7509"/>
                </a:cxn>
                <a:cxn ang="0">
                  <a:pos x="8533" y="8530"/>
                </a:cxn>
                <a:cxn ang="0">
                  <a:pos x="4098" y="7510"/>
                </a:cxn>
                <a:cxn ang="0">
                  <a:pos x="2486" y="9377"/>
                </a:cxn>
                <a:cxn ang="0">
                  <a:pos x="8615" y="10943"/>
                </a:cxn>
                <a:cxn ang="0">
                  <a:pos x="8670" y="14711"/>
                </a:cxn>
                <a:cxn ang="0">
                  <a:pos x="16461" y="12259"/>
                </a:cxn>
                <a:cxn ang="0">
                  <a:pos x="14836" y="10376"/>
                </a:cxn>
                <a:cxn ang="0">
                  <a:pos x="8598" y="12250"/>
                </a:cxn>
                <a:cxn ang="0">
                  <a:pos x="1620" y="10381"/>
                </a:cxn>
                <a:cxn ang="0">
                  <a:pos x="0" y="12258"/>
                </a:cxn>
                <a:cxn ang="0">
                  <a:pos x="8670" y="14711"/>
                </a:cxn>
              </a:cxnLst>
              <a:rect l="txL" t="txT" r="txR" b="txB"/>
              <a:pathLst>
                <a:path w="2717007" h="2429224">
                  <a:moveTo>
                    <a:pt x="1358503" y="648072"/>
                  </a:moveTo>
                  <a:cubicBezTo>
                    <a:pt x="1537463" y="648072"/>
                    <a:pt x="1682539" y="502996"/>
                    <a:pt x="1682539" y="324036"/>
                  </a:cubicBezTo>
                  <a:cubicBezTo>
                    <a:pt x="1682539" y="145076"/>
                    <a:pt x="1537463" y="0"/>
                    <a:pt x="1358503" y="0"/>
                  </a:cubicBezTo>
                  <a:cubicBezTo>
                    <a:pt x="1179543" y="0"/>
                    <a:pt x="1034467" y="145076"/>
                    <a:pt x="1034467" y="324036"/>
                  </a:cubicBezTo>
                  <a:cubicBezTo>
                    <a:pt x="1034467" y="502996"/>
                    <a:pt x="1179543" y="648072"/>
                    <a:pt x="1358503" y="648072"/>
                  </a:cubicBezTo>
                  <a:close/>
                  <a:moveTo>
                    <a:pt x="1402262" y="1134334"/>
                  </a:moveTo>
                  <a:cubicBezTo>
                    <a:pt x="1562756" y="1128436"/>
                    <a:pt x="1716101" y="1090717"/>
                    <a:pt x="1854002" y="1023451"/>
                  </a:cubicBezTo>
                  <a:lnTo>
                    <a:pt x="1625691" y="758896"/>
                  </a:lnTo>
                  <a:cubicBezTo>
                    <a:pt x="1551421" y="785877"/>
                    <a:pt x="1472051" y="800371"/>
                    <a:pt x="1390101" y="803383"/>
                  </a:cubicBezTo>
                  <a:cubicBezTo>
                    <a:pt x="1285979" y="807209"/>
                    <a:pt x="1184650" y="792244"/>
                    <a:pt x="1090254" y="759948"/>
                  </a:cubicBezTo>
                  <a:lnTo>
                    <a:pt x="861920" y="1024529"/>
                  </a:lnTo>
                  <a:cubicBezTo>
                    <a:pt x="1026514" y="1102571"/>
                    <a:pt x="1210983" y="1141364"/>
                    <a:pt x="1402262" y="1134334"/>
                  </a:cubicBezTo>
                  <a:close/>
                  <a:moveTo>
                    <a:pt x="1421965" y="1806188"/>
                  </a:moveTo>
                  <a:cubicBezTo>
                    <a:pt x="1742263" y="1795273"/>
                    <a:pt x="2044583" y="1703242"/>
                    <a:pt x="2306703" y="1548017"/>
                  </a:cubicBezTo>
                  <a:lnTo>
                    <a:pt x="2040348" y="1239380"/>
                  </a:lnTo>
                  <a:cubicBezTo>
                    <a:pt x="1849899" y="1340878"/>
                    <a:pt x="1634860" y="1400163"/>
                    <a:pt x="1408392" y="1407879"/>
                  </a:cubicBezTo>
                  <a:cubicBezTo>
                    <a:pt x="1146898" y="1416790"/>
                    <a:pt x="895927" y="1356070"/>
                    <a:pt x="676387" y="1239515"/>
                  </a:cubicBezTo>
                  <a:lnTo>
                    <a:pt x="410321" y="1547819"/>
                  </a:lnTo>
                  <a:cubicBezTo>
                    <a:pt x="708332" y="1724445"/>
                    <a:pt x="1057093" y="1818621"/>
                    <a:pt x="1421965" y="1806188"/>
                  </a:cubicBezTo>
                  <a:close/>
                  <a:moveTo>
                    <a:pt x="1431094" y="2428153"/>
                  </a:moveTo>
                  <a:cubicBezTo>
                    <a:pt x="1901625" y="2414402"/>
                    <a:pt x="2343755" y="2269246"/>
                    <a:pt x="2717007" y="2023457"/>
                  </a:cubicBezTo>
                  <a:lnTo>
                    <a:pt x="2448778" y="1712646"/>
                  </a:lnTo>
                  <a:cubicBezTo>
                    <a:pt x="2146604" y="1900630"/>
                    <a:pt x="1793663" y="2011031"/>
                    <a:pt x="1419227" y="2021974"/>
                  </a:cubicBezTo>
                  <a:cubicBezTo>
                    <a:pt x="1002050" y="2034166"/>
                    <a:pt x="604300" y="1921550"/>
                    <a:pt x="267412" y="1713414"/>
                  </a:cubicBezTo>
                  <a:lnTo>
                    <a:pt x="0" y="2023278"/>
                  </a:lnTo>
                  <a:cubicBezTo>
                    <a:pt x="413380" y="2295422"/>
                    <a:pt x="909534" y="2443395"/>
                    <a:pt x="1431094" y="2428153"/>
                  </a:cubicBezTo>
                  <a:close/>
                </a:path>
              </a:pathLst>
            </a:custGeom>
            <a:ln w="25400">
              <a:noFill/>
            </a:ln>
          </p:spPr>
          <p:txBody>
            <a:bodyPr/>
            <a:lstStyle/>
            <a:p>
              <a:endParaRPr lang="zh-CN" altLang="en-US"/>
            </a:p>
          </p:txBody>
        </p:sp>
      </p:grpSp>
    </p:spTree>
    <p:extLst>
      <p:ext uri="{BB962C8B-B14F-4D97-AF65-F5344CB8AC3E}">
        <p14:creationId xmlns:p14="http://schemas.microsoft.com/office/powerpoint/2010/main" val="69033277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0">
        <p15:prstTrans prst="peelOff"/>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31" presetClass="entr" presetSubtype="0"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1000" fill="hold"/>
                                        <p:tgtEl>
                                          <p:spTgt spid="14"/>
                                        </p:tgtEl>
                                        <p:attrNameLst>
                                          <p:attrName>ppt_w</p:attrName>
                                        </p:attrNameLst>
                                      </p:cBhvr>
                                      <p:tavLst>
                                        <p:tav tm="0">
                                          <p:val>
                                            <p:fltVal val="0"/>
                                          </p:val>
                                        </p:tav>
                                        <p:tav tm="100000">
                                          <p:val>
                                            <p:strVal val="#ppt_w"/>
                                          </p:val>
                                        </p:tav>
                                      </p:tavLst>
                                    </p:anim>
                                    <p:anim calcmode="lin" valueType="num">
                                      <p:cBhvr>
                                        <p:cTn id="14" dur="1000" fill="hold"/>
                                        <p:tgtEl>
                                          <p:spTgt spid="14"/>
                                        </p:tgtEl>
                                        <p:attrNameLst>
                                          <p:attrName>ppt_h</p:attrName>
                                        </p:attrNameLst>
                                      </p:cBhvr>
                                      <p:tavLst>
                                        <p:tav tm="0">
                                          <p:val>
                                            <p:fltVal val="0"/>
                                          </p:val>
                                        </p:tav>
                                        <p:tav tm="100000">
                                          <p:val>
                                            <p:strVal val="#ppt_h"/>
                                          </p:val>
                                        </p:tav>
                                      </p:tavLst>
                                    </p:anim>
                                    <p:anim calcmode="lin" valueType="num">
                                      <p:cBhvr>
                                        <p:cTn id="15" dur="1000" fill="hold"/>
                                        <p:tgtEl>
                                          <p:spTgt spid="14"/>
                                        </p:tgtEl>
                                        <p:attrNameLst>
                                          <p:attrName>style.rotation</p:attrName>
                                        </p:attrNameLst>
                                      </p:cBhvr>
                                      <p:tavLst>
                                        <p:tav tm="0">
                                          <p:val>
                                            <p:fltVal val="90"/>
                                          </p:val>
                                        </p:tav>
                                        <p:tav tm="100000">
                                          <p:val>
                                            <p:fltVal val="0"/>
                                          </p:val>
                                        </p:tav>
                                      </p:tavLst>
                                    </p:anim>
                                    <p:animEffect filter="fade">
                                      <p:cBhvr>
                                        <p:cTn id="16" dur="1000"/>
                                        <p:tgtEl>
                                          <p:spTgt spid="14"/>
                                        </p:tgtEl>
                                      </p:cBhvr>
                                    </p:animEffect>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500" fill="hold"/>
                                        <p:tgtEl>
                                          <p:spTgt spid="10"/>
                                        </p:tgtEl>
                                        <p:attrNameLst>
                                          <p:attrName>ppt_x</p:attrName>
                                        </p:attrNameLst>
                                      </p:cBhvr>
                                      <p:tavLst>
                                        <p:tav tm="0">
                                          <p:val>
                                            <p:strVal val="0-#ppt_w/2"/>
                                          </p:val>
                                        </p:tav>
                                        <p:tav tm="100000">
                                          <p:val>
                                            <p:strVal val="#ppt_x"/>
                                          </p:val>
                                        </p:tav>
                                      </p:tavLst>
                                    </p:anim>
                                    <p:anim calcmode="lin" valueType="num">
                                      <p:cBhvr>
                                        <p:cTn id="21" dur="500" fill="hold"/>
                                        <p:tgtEl>
                                          <p:spTgt spid="10"/>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500" fill="hold"/>
                                        <p:tgtEl>
                                          <p:spTgt spid="11"/>
                                        </p:tgtEl>
                                        <p:attrNameLst>
                                          <p:attrName>ppt_x</p:attrName>
                                        </p:attrNameLst>
                                      </p:cBhvr>
                                      <p:tavLst>
                                        <p:tav tm="0">
                                          <p:val>
                                            <p:strVal val="0-#ppt_w/2"/>
                                          </p:val>
                                        </p:tav>
                                        <p:tav tm="100000">
                                          <p:val>
                                            <p:strVal val="#ppt_x"/>
                                          </p:val>
                                        </p:tav>
                                      </p:tavLst>
                                    </p:anim>
                                    <p:anim calcmode="lin" valueType="num">
                                      <p:cBhvr>
                                        <p:cTn id="25" dur="500" fill="hold"/>
                                        <p:tgtEl>
                                          <p:spTgt spid="11"/>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ppt_x</p:attrName>
                                        </p:attrNameLst>
                                      </p:cBhvr>
                                      <p:tavLst>
                                        <p:tav tm="0">
                                          <p:val>
                                            <p:strVal val="1+#ppt_w/2"/>
                                          </p:val>
                                        </p:tav>
                                        <p:tav tm="100000">
                                          <p:val>
                                            <p:strVal val="#ppt_x"/>
                                          </p:val>
                                        </p:tav>
                                      </p:tavLst>
                                    </p:anim>
                                    <p:anim calcmode="lin" valueType="num">
                                      <p:cBhvr>
                                        <p:cTn id="29" dur="500" fill="hold"/>
                                        <p:tgtEl>
                                          <p:spTgt spid="12"/>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ppt_x</p:attrName>
                                        </p:attrNameLst>
                                      </p:cBhvr>
                                      <p:tavLst>
                                        <p:tav tm="0">
                                          <p:val>
                                            <p:strVal val="1+#ppt_w/2"/>
                                          </p:val>
                                        </p:tav>
                                        <p:tav tm="100000">
                                          <p:val>
                                            <p:strVal val="#ppt_x"/>
                                          </p:val>
                                        </p:tav>
                                      </p:tavLst>
                                    </p:anim>
                                    <p:anim calcmode="lin" valueType="num">
                                      <p:cBhvr>
                                        <p:cTn id="3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p:bldP spid="11" grpId="0" bldLvl="0"/>
      <p:bldP spid="12" grpId="0" bldLvl="0"/>
      <p:bldP spid="13" grpId="0" bldLvl="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grpSp>
        <p:nvGrpSpPr>
          <p:cNvPr id="10" name="组合 33"/>
          <p:cNvGrpSpPr/>
          <p:nvPr/>
        </p:nvGrpSpPr>
        <p:grpSpPr>
          <a:xfrm>
            <a:off x="2195513" y="1546225"/>
            <a:ext cx="4752975" cy="2659063"/>
            <a:chOff x="0" y="0"/>
            <a:chExt cx="4752528" cy="2660279"/>
          </a:xfrm>
        </p:grpSpPr>
        <p:grpSp>
          <p:nvGrpSpPr>
            <p:cNvPr id="11" name="组合 6"/>
            <p:cNvGrpSpPr/>
            <p:nvPr/>
          </p:nvGrpSpPr>
          <p:grpSpPr>
            <a:xfrm>
              <a:off x="1584176" y="0"/>
              <a:ext cx="1584176" cy="576064"/>
              <a:chOff x="0" y="0"/>
              <a:chExt cx="1584176" cy="576064"/>
            </a:xfrm>
          </p:grpSpPr>
          <p:sp>
            <p:nvSpPr>
              <p:cNvPr id="32" name="矩形 1"/>
              <p:cNvSpPr/>
              <p:nvPr/>
            </p:nvSpPr>
            <p:spPr>
              <a:xfrm>
                <a:off x="0" y="0"/>
                <a:ext cx="1584176" cy="360040"/>
              </a:xfrm>
              <a:prstGeom prst="rect">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sp>
            <p:nvSpPr>
              <p:cNvPr id="33" name="平行四边形 3"/>
              <p:cNvSpPr/>
              <p:nvPr/>
            </p:nvSpPr>
            <p:spPr>
              <a:xfrm>
                <a:off x="936104" y="360040"/>
                <a:ext cx="648072" cy="216024"/>
              </a:xfrm>
              <a:prstGeom prst="parallelogram">
                <a:avLst>
                  <a:gd name="adj" fmla="val 93333"/>
                </a:avLst>
              </a:prstGeom>
              <a:solidFill>
                <a:srgbClr val="FFFFFF">
                  <a:alpha val="69019"/>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sp>
            <p:nvSpPr>
              <p:cNvPr id="34" name="平行四边形 5"/>
              <p:cNvSpPr/>
              <p:nvPr/>
            </p:nvSpPr>
            <p:spPr>
              <a:xfrm flipH="1">
                <a:off x="0" y="360040"/>
                <a:ext cx="648072" cy="216024"/>
              </a:xfrm>
              <a:prstGeom prst="parallelogram">
                <a:avLst>
                  <a:gd name="adj" fmla="val 93333"/>
                </a:avLst>
              </a:prstGeom>
              <a:solidFill>
                <a:srgbClr val="FFFFFF">
                  <a:alpha val="69019"/>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grpSp>
        <p:grpSp>
          <p:nvGrpSpPr>
            <p:cNvPr id="12" name="组合 19"/>
            <p:cNvGrpSpPr/>
            <p:nvPr/>
          </p:nvGrpSpPr>
          <p:grpSpPr>
            <a:xfrm>
              <a:off x="647601" y="576064"/>
              <a:ext cx="1584647" cy="1512168"/>
              <a:chOff x="0" y="0"/>
              <a:chExt cx="1584647" cy="1512168"/>
            </a:xfrm>
          </p:grpSpPr>
          <p:grpSp>
            <p:nvGrpSpPr>
              <p:cNvPr id="26" name="组合 7"/>
              <p:cNvGrpSpPr/>
              <p:nvPr/>
            </p:nvGrpSpPr>
            <p:grpSpPr>
              <a:xfrm flipH="1">
                <a:off x="471" y="0"/>
                <a:ext cx="1584176" cy="576064"/>
                <a:chOff x="0" y="0"/>
                <a:chExt cx="1584176" cy="576064"/>
              </a:xfrm>
            </p:grpSpPr>
            <p:sp>
              <p:nvSpPr>
                <p:cNvPr id="30" name="矩形 8"/>
                <p:cNvSpPr/>
                <p:nvPr/>
              </p:nvSpPr>
              <p:spPr>
                <a:xfrm>
                  <a:off x="0" y="0"/>
                  <a:ext cx="1584176" cy="360040"/>
                </a:xfrm>
                <a:prstGeom prst="rect">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sp>
              <p:nvSpPr>
                <p:cNvPr id="31" name="平行四边形 9"/>
                <p:cNvSpPr/>
                <p:nvPr/>
              </p:nvSpPr>
              <p:spPr>
                <a:xfrm>
                  <a:off x="936104" y="360040"/>
                  <a:ext cx="648072" cy="216024"/>
                </a:xfrm>
                <a:prstGeom prst="parallelogram">
                  <a:avLst>
                    <a:gd name="adj" fmla="val 93333"/>
                  </a:avLst>
                </a:prstGeom>
                <a:solidFill>
                  <a:srgbClr val="FFFFFF">
                    <a:alpha val="69019"/>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grpSp>
          <p:grpSp>
            <p:nvGrpSpPr>
              <p:cNvPr id="27" name="组合 11"/>
              <p:cNvGrpSpPr/>
              <p:nvPr/>
            </p:nvGrpSpPr>
            <p:grpSpPr>
              <a:xfrm flipV="1">
                <a:off x="0" y="936104"/>
                <a:ext cx="1584176" cy="576064"/>
                <a:chOff x="0" y="0"/>
                <a:chExt cx="1584176" cy="576064"/>
              </a:xfrm>
            </p:grpSpPr>
            <p:sp>
              <p:nvSpPr>
                <p:cNvPr id="28" name="矩形 12"/>
                <p:cNvSpPr/>
                <p:nvPr/>
              </p:nvSpPr>
              <p:spPr>
                <a:xfrm>
                  <a:off x="0" y="0"/>
                  <a:ext cx="1584176" cy="360040"/>
                </a:xfrm>
                <a:prstGeom prst="rect">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sp>
              <p:nvSpPr>
                <p:cNvPr id="29" name="平行四边形 14"/>
                <p:cNvSpPr/>
                <p:nvPr/>
              </p:nvSpPr>
              <p:spPr>
                <a:xfrm flipH="1">
                  <a:off x="0" y="360040"/>
                  <a:ext cx="648072" cy="216024"/>
                </a:xfrm>
                <a:prstGeom prst="parallelogram">
                  <a:avLst>
                    <a:gd name="adj" fmla="val 93333"/>
                  </a:avLst>
                </a:prstGeom>
                <a:solidFill>
                  <a:srgbClr val="FFFFFF">
                    <a:alpha val="69019"/>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grpSp>
        </p:grpSp>
        <p:grpSp>
          <p:nvGrpSpPr>
            <p:cNvPr id="13" name="组合 20"/>
            <p:cNvGrpSpPr/>
            <p:nvPr/>
          </p:nvGrpSpPr>
          <p:grpSpPr>
            <a:xfrm flipH="1">
              <a:off x="0" y="576064"/>
              <a:ext cx="4752528" cy="1512168"/>
              <a:chOff x="0" y="0"/>
              <a:chExt cx="4752528" cy="1512168"/>
            </a:xfrm>
          </p:grpSpPr>
          <p:grpSp>
            <p:nvGrpSpPr>
              <p:cNvPr id="18" name="组合 21"/>
              <p:cNvGrpSpPr/>
              <p:nvPr/>
            </p:nvGrpSpPr>
            <p:grpSpPr>
              <a:xfrm flipH="1">
                <a:off x="648072" y="0"/>
                <a:ext cx="1584176" cy="576064"/>
                <a:chOff x="0" y="0"/>
                <a:chExt cx="1584176" cy="576064"/>
              </a:xfrm>
            </p:grpSpPr>
            <p:sp>
              <p:nvSpPr>
                <p:cNvPr id="24" name="矩形 26"/>
                <p:cNvSpPr/>
                <p:nvPr/>
              </p:nvSpPr>
              <p:spPr>
                <a:xfrm>
                  <a:off x="0" y="0"/>
                  <a:ext cx="1584176" cy="360040"/>
                </a:xfrm>
                <a:prstGeom prst="rect">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sp>
              <p:nvSpPr>
                <p:cNvPr id="25" name="平行四边形 27"/>
                <p:cNvSpPr/>
                <p:nvPr/>
              </p:nvSpPr>
              <p:spPr>
                <a:xfrm>
                  <a:off x="936104" y="360040"/>
                  <a:ext cx="648072" cy="216024"/>
                </a:xfrm>
                <a:prstGeom prst="parallelogram">
                  <a:avLst>
                    <a:gd name="adj" fmla="val 93333"/>
                  </a:avLst>
                </a:prstGeom>
                <a:solidFill>
                  <a:srgbClr val="FFFFFF">
                    <a:alpha val="69019"/>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grpSp>
          <p:grpSp>
            <p:nvGrpSpPr>
              <p:cNvPr id="19" name="组合 22"/>
              <p:cNvGrpSpPr/>
              <p:nvPr/>
            </p:nvGrpSpPr>
            <p:grpSpPr>
              <a:xfrm flipV="1">
                <a:off x="647601" y="936104"/>
                <a:ext cx="1584176" cy="576064"/>
                <a:chOff x="0" y="0"/>
                <a:chExt cx="1584176" cy="576064"/>
              </a:xfrm>
            </p:grpSpPr>
            <p:sp>
              <p:nvSpPr>
                <p:cNvPr id="22" name="矩形 24"/>
                <p:cNvSpPr/>
                <p:nvPr/>
              </p:nvSpPr>
              <p:spPr>
                <a:xfrm>
                  <a:off x="0" y="0"/>
                  <a:ext cx="1584176" cy="360040"/>
                </a:xfrm>
                <a:prstGeom prst="rect">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sp>
              <p:nvSpPr>
                <p:cNvPr id="23" name="平行四边形 25"/>
                <p:cNvSpPr/>
                <p:nvPr/>
              </p:nvSpPr>
              <p:spPr>
                <a:xfrm flipH="1">
                  <a:off x="0" y="360040"/>
                  <a:ext cx="648072" cy="216024"/>
                </a:xfrm>
                <a:prstGeom prst="parallelogram">
                  <a:avLst>
                    <a:gd name="adj" fmla="val 93333"/>
                  </a:avLst>
                </a:prstGeom>
                <a:solidFill>
                  <a:srgbClr val="FFFFFF">
                    <a:alpha val="69019"/>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grpSp>
          <p:sp>
            <p:nvSpPr>
              <p:cNvPr id="20" name="矩形 23"/>
              <p:cNvSpPr/>
              <p:nvPr/>
            </p:nvSpPr>
            <p:spPr>
              <a:xfrm flipH="1">
                <a:off x="0" y="576064"/>
                <a:ext cx="1296144" cy="360040"/>
              </a:xfrm>
              <a:prstGeom prst="rect">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sp>
            <p:nvSpPr>
              <p:cNvPr id="21" name="矩形 32"/>
              <p:cNvSpPr/>
              <p:nvPr/>
            </p:nvSpPr>
            <p:spPr>
              <a:xfrm flipH="1">
                <a:off x="3456384" y="576064"/>
                <a:ext cx="1296144" cy="360040"/>
              </a:xfrm>
              <a:prstGeom prst="rect">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grpSp>
        <p:grpSp>
          <p:nvGrpSpPr>
            <p:cNvPr id="14" name="组合 28"/>
            <p:cNvGrpSpPr/>
            <p:nvPr/>
          </p:nvGrpSpPr>
          <p:grpSpPr>
            <a:xfrm flipV="1">
              <a:off x="1584176" y="2084215"/>
              <a:ext cx="1584176" cy="576064"/>
              <a:chOff x="0" y="0"/>
              <a:chExt cx="1584176" cy="576064"/>
            </a:xfrm>
          </p:grpSpPr>
          <p:sp>
            <p:nvSpPr>
              <p:cNvPr id="15" name="矩形 29"/>
              <p:cNvSpPr/>
              <p:nvPr/>
            </p:nvSpPr>
            <p:spPr>
              <a:xfrm>
                <a:off x="0" y="0"/>
                <a:ext cx="1584176" cy="360040"/>
              </a:xfrm>
              <a:prstGeom prst="rect">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sp>
            <p:nvSpPr>
              <p:cNvPr id="16" name="平行四边形 30"/>
              <p:cNvSpPr/>
              <p:nvPr/>
            </p:nvSpPr>
            <p:spPr>
              <a:xfrm>
                <a:off x="936104" y="360040"/>
                <a:ext cx="648072" cy="216024"/>
              </a:xfrm>
              <a:prstGeom prst="parallelogram">
                <a:avLst>
                  <a:gd name="adj" fmla="val 93333"/>
                </a:avLst>
              </a:prstGeom>
              <a:solidFill>
                <a:srgbClr val="FFFFFF">
                  <a:alpha val="69019"/>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sp>
            <p:nvSpPr>
              <p:cNvPr id="17" name="平行四边形 31"/>
              <p:cNvSpPr/>
              <p:nvPr/>
            </p:nvSpPr>
            <p:spPr>
              <a:xfrm flipH="1">
                <a:off x="0" y="360040"/>
                <a:ext cx="648072" cy="216024"/>
              </a:xfrm>
              <a:prstGeom prst="parallelogram">
                <a:avLst>
                  <a:gd name="adj" fmla="val 93333"/>
                </a:avLst>
              </a:prstGeom>
              <a:solidFill>
                <a:srgbClr val="FFFFFF">
                  <a:alpha val="69019"/>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grpSp>
      </p:grpSp>
      <p:sp>
        <p:nvSpPr>
          <p:cNvPr id="35" name="TextBox 34"/>
          <p:cNvSpPr/>
          <p:nvPr/>
        </p:nvSpPr>
        <p:spPr>
          <a:xfrm>
            <a:off x="3779838" y="1593850"/>
            <a:ext cx="1584325" cy="261938"/>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r>
              <a:rPr lang="zh-CN" altLang="en-US" sz="1100" dirty="0">
                <a:solidFill>
                  <a:schemeClr val="bg1"/>
                </a:solidFill>
              </a:rPr>
              <a:t>单击此处添加标题</a:t>
            </a:r>
            <a:endParaRPr lang="zh-CN" altLang="en-US" sz="1800" dirty="0">
              <a:solidFill>
                <a:schemeClr val="bg1"/>
              </a:solidFill>
              <a:latin typeface="Arial" panose="020B0604020202020204" pitchFamily="34" charset="0"/>
              <a:ea typeface="宋体" panose="02010600030101010101" pitchFamily="2" charset="-122"/>
            </a:endParaRPr>
          </a:p>
        </p:txBody>
      </p:sp>
      <p:sp>
        <p:nvSpPr>
          <p:cNvPr id="36" name="TextBox 35"/>
          <p:cNvSpPr/>
          <p:nvPr/>
        </p:nvSpPr>
        <p:spPr>
          <a:xfrm>
            <a:off x="3779838" y="3903663"/>
            <a:ext cx="1584325" cy="261937"/>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r>
              <a:rPr lang="zh-CN" altLang="en-US" sz="1100" dirty="0">
                <a:solidFill>
                  <a:schemeClr val="bg1"/>
                </a:solidFill>
              </a:rPr>
              <a:t>单击此处添加标题</a:t>
            </a:r>
            <a:endParaRPr lang="zh-CN" altLang="en-US" sz="1800" dirty="0">
              <a:solidFill>
                <a:schemeClr val="bg1"/>
              </a:solidFill>
              <a:latin typeface="Arial" panose="020B0604020202020204" pitchFamily="34" charset="0"/>
              <a:ea typeface="宋体" panose="02010600030101010101" pitchFamily="2" charset="-122"/>
            </a:endParaRPr>
          </a:p>
        </p:txBody>
      </p:sp>
      <p:sp>
        <p:nvSpPr>
          <p:cNvPr id="37" name="TextBox 36"/>
          <p:cNvSpPr/>
          <p:nvPr/>
        </p:nvSpPr>
        <p:spPr>
          <a:xfrm>
            <a:off x="2836863" y="2170113"/>
            <a:ext cx="1584325" cy="261937"/>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r>
              <a:rPr lang="zh-CN" altLang="en-US" sz="1100" dirty="0">
                <a:solidFill>
                  <a:schemeClr val="bg1"/>
                </a:solidFill>
              </a:rPr>
              <a:t>单击此处添加标题</a:t>
            </a:r>
            <a:endParaRPr lang="zh-CN" altLang="en-US" sz="1800" dirty="0">
              <a:solidFill>
                <a:schemeClr val="bg1"/>
              </a:solidFill>
              <a:latin typeface="Arial" panose="020B0604020202020204" pitchFamily="34" charset="0"/>
              <a:ea typeface="宋体" panose="02010600030101010101" pitchFamily="2" charset="-122"/>
            </a:endParaRPr>
          </a:p>
        </p:txBody>
      </p:sp>
      <p:sp>
        <p:nvSpPr>
          <p:cNvPr id="38" name="TextBox 37"/>
          <p:cNvSpPr/>
          <p:nvPr/>
        </p:nvSpPr>
        <p:spPr>
          <a:xfrm>
            <a:off x="4716463" y="2170113"/>
            <a:ext cx="1584325" cy="261937"/>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r>
              <a:rPr lang="zh-CN" altLang="en-US" sz="1100" dirty="0">
                <a:solidFill>
                  <a:schemeClr val="bg1"/>
                </a:solidFill>
              </a:rPr>
              <a:t>单击此处添加标题</a:t>
            </a:r>
            <a:endParaRPr lang="zh-CN" altLang="en-US" sz="1800" dirty="0">
              <a:solidFill>
                <a:schemeClr val="bg1"/>
              </a:solidFill>
              <a:latin typeface="Arial" panose="020B0604020202020204" pitchFamily="34" charset="0"/>
              <a:ea typeface="宋体" panose="02010600030101010101" pitchFamily="2" charset="-122"/>
            </a:endParaRPr>
          </a:p>
        </p:txBody>
      </p:sp>
      <p:sp>
        <p:nvSpPr>
          <p:cNvPr id="39" name="TextBox 38"/>
          <p:cNvSpPr/>
          <p:nvPr/>
        </p:nvSpPr>
        <p:spPr>
          <a:xfrm>
            <a:off x="2836863" y="3322638"/>
            <a:ext cx="1584325" cy="261937"/>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r>
              <a:rPr lang="zh-CN" altLang="en-US" sz="1100" dirty="0">
                <a:solidFill>
                  <a:schemeClr val="bg1"/>
                </a:solidFill>
              </a:rPr>
              <a:t>单击此处添加标题</a:t>
            </a:r>
            <a:endParaRPr lang="zh-CN" altLang="en-US" sz="1800" dirty="0">
              <a:solidFill>
                <a:schemeClr val="bg1"/>
              </a:solidFill>
              <a:latin typeface="Arial" panose="020B0604020202020204" pitchFamily="34" charset="0"/>
              <a:ea typeface="宋体" panose="02010600030101010101" pitchFamily="2" charset="-122"/>
            </a:endParaRPr>
          </a:p>
        </p:txBody>
      </p:sp>
      <p:sp>
        <p:nvSpPr>
          <p:cNvPr id="40" name="TextBox 39"/>
          <p:cNvSpPr/>
          <p:nvPr/>
        </p:nvSpPr>
        <p:spPr>
          <a:xfrm>
            <a:off x="4716463" y="3322638"/>
            <a:ext cx="1584325" cy="261937"/>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r>
              <a:rPr lang="zh-CN" altLang="en-US" sz="1100" dirty="0">
                <a:solidFill>
                  <a:schemeClr val="bg1"/>
                </a:solidFill>
              </a:rPr>
              <a:t>单击此处添加标题</a:t>
            </a:r>
            <a:endParaRPr lang="zh-CN" altLang="en-US" sz="1800" dirty="0">
              <a:solidFill>
                <a:schemeClr val="bg1"/>
              </a:solidFill>
              <a:latin typeface="Arial" panose="020B0604020202020204" pitchFamily="34" charset="0"/>
              <a:ea typeface="宋体" panose="02010600030101010101" pitchFamily="2" charset="-122"/>
            </a:endParaRPr>
          </a:p>
        </p:txBody>
      </p:sp>
      <p:sp>
        <p:nvSpPr>
          <p:cNvPr id="41" name="TextBox 40"/>
          <p:cNvSpPr/>
          <p:nvPr/>
        </p:nvSpPr>
        <p:spPr>
          <a:xfrm>
            <a:off x="5580063" y="2755900"/>
            <a:ext cx="1439862" cy="26035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r>
              <a:rPr lang="zh-CN" altLang="en-US" sz="1100" dirty="0">
                <a:solidFill>
                  <a:schemeClr val="bg1"/>
                </a:solidFill>
              </a:rPr>
              <a:t>单击此处添加标题</a:t>
            </a:r>
            <a:endParaRPr lang="zh-CN" altLang="en-US" sz="1800" dirty="0">
              <a:solidFill>
                <a:schemeClr val="bg1"/>
              </a:solidFill>
              <a:latin typeface="Arial" panose="020B0604020202020204" pitchFamily="34" charset="0"/>
              <a:ea typeface="宋体" panose="02010600030101010101" pitchFamily="2" charset="-122"/>
            </a:endParaRPr>
          </a:p>
        </p:txBody>
      </p:sp>
      <p:sp>
        <p:nvSpPr>
          <p:cNvPr id="42" name="TextBox 41"/>
          <p:cNvSpPr/>
          <p:nvPr/>
        </p:nvSpPr>
        <p:spPr>
          <a:xfrm>
            <a:off x="2124075" y="2755900"/>
            <a:ext cx="1439863" cy="26035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r>
              <a:rPr lang="zh-CN" altLang="en-US" sz="1100" dirty="0">
                <a:solidFill>
                  <a:schemeClr val="bg1"/>
                </a:solidFill>
              </a:rPr>
              <a:t>单击此处添加标题</a:t>
            </a:r>
            <a:endParaRPr lang="zh-CN" altLang="en-US" sz="1800" dirty="0">
              <a:solidFill>
                <a:schemeClr val="bg1"/>
              </a:solidFill>
              <a:latin typeface="Arial" panose="020B0604020202020204" pitchFamily="34" charset="0"/>
              <a:ea typeface="宋体" panose="02010600030101010101" pitchFamily="2" charset="-122"/>
            </a:endParaRPr>
          </a:p>
        </p:txBody>
      </p:sp>
      <p:sp>
        <p:nvSpPr>
          <p:cNvPr id="43" name="TextBox 42"/>
          <p:cNvSpPr/>
          <p:nvPr/>
        </p:nvSpPr>
        <p:spPr>
          <a:xfrm>
            <a:off x="3567113" y="2627313"/>
            <a:ext cx="2030412" cy="5080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r>
              <a:rPr lang="zh-CN" altLang="en-US" sz="900" dirty="0">
                <a:solidFill>
                  <a:schemeClr val="bg1"/>
                </a:solidFill>
              </a:rPr>
              <a:t>在此处添加详细描述文本，尽量与标题文本语言风格相符合，语言描述尽量简洁生动，尽可能概括出段落内容。</a:t>
            </a:r>
            <a:endParaRPr lang="en-US" altLang="zh-CN" sz="900" dirty="0">
              <a:solidFill>
                <a:schemeClr val="bg1"/>
              </a:solidFill>
            </a:endParaRPr>
          </a:p>
        </p:txBody>
      </p:sp>
      <p:sp>
        <p:nvSpPr>
          <p:cNvPr id="44" name="TextBox 43"/>
          <p:cNvSpPr/>
          <p:nvPr/>
        </p:nvSpPr>
        <p:spPr>
          <a:xfrm>
            <a:off x="1255713" y="3770313"/>
            <a:ext cx="2379662" cy="5080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r" eaLnBrk="1" hangingPunct="1">
              <a:spcBef>
                <a:spcPct val="0"/>
              </a:spcBef>
              <a:buNone/>
            </a:pPr>
            <a:r>
              <a:rPr lang="zh-CN" altLang="en-US" sz="900" dirty="0">
                <a:solidFill>
                  <a:schemeClr val="bg1"/>
                </a:solidFill>
              </a:rPr>
              <a:t>在此处添加详细描述文本，尽量与标题文本语言风格相符合，语言描述尽量简洁生动，尽可能概括出段落内容</a:t>
            </a:r>
            <a:endParaRPr lang="en-US" altLang="zh-CN" sz="900" dirty="0">
              <a:solidFill>
                <a:schemeClr val="bg1"/>
              </a:solidFill>
            </a:endParaRPr>
          </a:p>
        </p:txBody>
      </p:sp>
      <p:sp>
        <p:nvSpPr>
          <p:cNvPr id="45" name="TextBox 44"/>
          <p:cNvSpPr/>
          <p:nvPr/>
        </p:nvSpPr>
        <p:spPr>
          <a:xfrm>
            <a:off x="5499100" y="3770313"/>
            <a:ext cx="2381250" cy="5080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eaLnBrk="1" hangingPunct="1">
              <a:spcBef>
                <a:spcPct val="0"/>
              </a:spcBef>
              <a:buNone/>
            </a:pPr>
            <a:r>
              <a:rPr lang="zh-CN" altLang="en-US" sz="900" dirty="0">
                <a:solidFill>
                  <a:schemeClr val="bg1"/>
                </a:solidFill>
              </a:rPr>
              <a:t>在此处添加详细描述文本，尽量与标题文本语言风格相符合，语言描述尽量简洁生动，尽可能概括出段落内容</a:t>
            </a:r>
            <a:endParaRPr lang="en-US" altLang="zh-CN" sz="900" dirty="0">
              <a:solidFill>
                <a:schemeClr val="bg1"/>
              </a:solidFill>
            </a:endParaRPr>
          </a:p>
        </p:txBody>
      </p:sp>
      <p:sp>
        <p:nvSpPr>
          <p:cNvPr id="46" name="TextBox 45"/>
          <p:cNvSpPr/>
          <p:nvPr/>
        </p:nvSpPr>
        <p:spPr>
          <a:xfrm>
            <a:off x="1255713" y="1489075"/>
            <a:ext cx="2379662" cy="5080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r" eaLnBrk="1" hangingPunct="1">
              <a:spcBef>
                <a:spcPct val="0"/>
              </a:spcBef>
              <a:buNone/>
            </a:pPr>
            <a:r>
              <a:rPr lang="zh-CN" altLang="en-US" sz="900" dirty="0">
                <a:solidFill>
                  <a:schemeClr val="bg1"/>
                </a:solidFill>
              </a:rPr>
              <a:t>在此处添加详细描述文本，尽量与标题文本语言风格相符合，语言描述尽量简洁生动，尽可能概括出段落内容</a:t>
            </a:r>
            <a:endParaRPr lang="en-US" altLang="zh-CN" sz="900" dirty="0">
              <a:solidFill>
                <a:schemeClr val="bg1"/>
              </a:solidFill>
            </a:endParaRPr>
          </a:p>
        </p:txBody>
      </p:sp>
      <p:sp>
        <p:nvSpPr>
          <p:cNvPr id="47" name="TextBox 46"/>
          <p:cNvSpPr/>
          <p:nvPr/>
        </p:nvSpPr>
        <p:spPr>
          <a:xfrm>
            <a:off x="5499100" y="1489075"/>
            <a:ext cx="2381250" cy="5080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eaLnBrk="1" hangingPunct="1">
              <a:spcBef>
                <a:spcPct val="0"/>
              </a:spcBef>
              <a:buNone/>
            </a:pPr>
            <a:r>
              <a:rPr lang="zh-CN" altLang="en-US" sz="900" dirty="0">
                <a:solidFill>
                  <a:schemeClr val="bg1"/>
                </a:solidFill>
              </a:rPr>
              <a:t>在此处添加详细描述文本，尽量与标题文本语言风格相符合，语言描述尽量简洁生动，尽可能概括出段落内容</a:t>
            </a:r>
            <a:endParaRPr lang="en-US" altLang="zh-CN" sz="900" dirty="0">
              <a:solidFill>
                <a:schemeClr val="bg1"/>
              </a:solidFill>
            </a:endParaRPr>
          </a:p>
        </p:txBody>
      </p:sp>
    </p:spTree>
    <p:extLst>
      <p:ext uri="{BB962C8B-B14F-4D97-AF65-F5344CB8AC3E}">
        <p14:creationId xmlns:p14="http://schemas.microsoft.com/office/powerpoint/2010/main" val="197636922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0">
        <p15:prstTrans prst="peelOff"/>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filter="fade">
                                      <p:cBhvr>
                                        <p:cTn id="15" dur="500"/>
                                        <p:tgtEl>
                                          <p:spTgt spid="10"/>
                                        </p:tgtEl>
                                      </p:cBhvr>
                                    </p:animEffect>
                                  </p:childTnLst>
                                </p:cTn>
                              </p:par>
                            </p:childTnLst>
                          </p:cTn>
                        </p:par>
                        <p:par>
                          <p:cTn id="16" fill="hold">
                            <p:stCondLst>
                              <p:cond delay="1000"/>
                            </p:stCondLst>
                            <p:childTnLst>
                              <p:par>
                                <p:cTn id="17" presetID="2" presetClass="entr" presetSubtype="1" fill="hold" grpId="0" nodeType="after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p:cTn id="19" dur="500" fill="hold"/>
                                        <p:tgtEl>
                                          <p:spTgt spid="35"/>
                                        </p:tgtEl>
                                        <p:attrNameLst>
                                          <p:attrName>ppt_x</p:attrName>
                                        </p:attrNameLst>
                                      </p:cBhvr>
                                      <p:tavLst>
                                        <p:tav tm="0">
                                          <p:val>
                                            <p:strVal val="#ppt_x"/>
                                          </p:val>
                                        </p:tav>
                                        <p:tav tm="100000">
                                          <p:val>
                                            <p:strVal val="#ppt_x"/>
                                          </p:val>
                                        </p:tav>
                                      </p:tavLst>
                                    </p:anim>
                                    <p:anim calcmode="lin" valueType="num">
                                      <p:cBhvr>
                                        <p:cTn id="20" dur="500" fill="hold"/>
                                        <p:tgtEl>
                                          <p:spTgt spid="35"/>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p:cTn id="23" dur="500" fill="hold"/>
                                        <p:tgtEl>
                                          <p:spTgt spid="36"/>
                                        </p:tgtEl>
                                        <p:attrNameLst>
                                          <p:attrName>ppt_x</p:attrName>
                                        </p:attrNameLst>
                                      </p:cBhvr>
                                      <p:tavLst>
                                        <p:tav tm="0">
                                          <p:val>
                                            <p:strVal val="#ppt_x"/>
                                          </p:val>
                                        </p:tav>
                                        <p:tav tm="100000">
                                          <p:val>
                                            <p:strVal val="#ppt_x"/>
                                          </p:val>
                                        </p:tav>
                                      </p:tavLst>
                                    </p:anim>
                                    <p:anim calcmode="lin" valueType="num">
                                      <p:cBhvr>
                                        <p:cTn id="24" dur="500" fill="hold"/>
                                        <p:tgtEl>
                                          <p:spTgt spid="36"/>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8" fill="hold" grpId="0" nodeType="afterEffect">
                                  <p:stCondLst>
                                    <p:cond delay="0"/>
                                  </p:stCondLst>
                                  <p:childTnLst>
                                    <p:set>
                                      <p:cBhvr>
                                        <p:cTn id="27" dur="1" fill="hold">
                                          <p:stCondLst>
                                            <p:cond delay="0"/>
                                          </p:stCondLst>
                                        </p:cTn>
                                        <p:tgtEl>
                                          <p:spTgt spid="37"/>
                                        </p:tgtEl>
                                        <p:attrNameLst>
                                          <p:attrName>style.visibility</p:attrName>
                                        </p:attrNameLst>
                                      </p:cBhvr>
                                      <p:to>
                                        <p:strVal val="visible"/>
                                      </p:to>
                                    </p:set>
                                    <p:anim calcmode="lin" valueType="num">
                                      <p:cBhvr>
                                        <p:cTn id="28" dur="500" fill="hold"/>
                                        <p:tgtEl>
                                          <p:spTgt spid="37"/>
                                        </p:tgtEl>
                                        <p:attrNameLst>
                                          <p:attrName>ppt_x</p:attrName>
                                        </p:attrNameLst>
                                      </p:cBhvr>
                                      <p:tavLst>
                                        <p:tav tm="0">
                                          <p:val>
                                            <p:strVal val="0-#ppt_w/2"/>
                                          </p:val>
                                        </p:tav>
                                        <p:tav tm="100000">
                                          <p:val>
                                            <p:strVal val="#ppt_x"/>
                                          </p:val>
                                        </p:tav>
                                      </p:tavLst>
                                    </p:anim>
                                    <p:anim calcmode="lin" valueType="num">
                                      <p:cBhvr>
                                        <p:cTn id="29" dur="500" fill="hold"/>
                                        <p:tgtEl>
                                          <p:spTgt spid="37"/>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0"/>
                                  </p:stCondLst>
                                  <p:childTnLst>
                                    <p:set>
                                      <p:cBhvr>
                                        <p:cTn id="31" dur="1" fill="hold">
                                          <p:stCondLst>
                                            <p:cond delay="0"/>
                                          </p:stCondLst>
                                        </p:cTn>
                                        <p:tgtEl>
                                          <p:spTgt spid="38"/>
                                        </p:tgtEl>
                                        <p:attrNameLst>
                                          <p:attrName>style.visibility</p:attrName>
                                        </p:attrNameLst>
                                      </p:cBhvr>
                                      <p:to>
                                        <p:strVal val="visible"/>
                                      </p:to>
                                    </p:set>
                                    <p:anim calcmode="lin" valueType="num">
                                      <p:cBhvr>
                                        <p:cTn id="32" dur="500" fill="hold"/>
                                        <p:tgtEl>
                                          <p:spTgt spid="38"/>
                                        </p:tgtEl>
                                        <p:attrNameLst>
                                          <p:attrName>ppt_x</p:attrName>
                                        </p:attrNameLst>
                                      </p:cBhvr>
                                      <p:tavLst>
                                        <p:tav tm="0">
                                          <p:val>
                                            <p:strVal val="1+#ppt_w/2"/>
                                          </p:val>
                                        </p:tav>
                                        <p:tav tm="100000">
                                          <p:val>
                                            <p:strVal val="#ppt_x"/>
                                          </p:val>
                                        </p:tav>
                                      </p:tavLst>
                                    </p:anim>
                                    <p:anim calcmode="lin" valueType="num">
                                      <p:cBhvr>
                                        <p:cTn id="33" dur="500" fill="hold"/>
                                        <p:tgtEl>
                                          <p:spTgt spid="38"/>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39"/>
                                        </p:tgtEl>
                                        <p:attrNameLst>
                                          <p:attrName>style.visibility</p:attrName>
                                        </p:attrNameLst>
                                      </p:cBhvr>
                                      <p:to>
                                        <p:strVal val="visible"/>
                                      </p:to>
                                    </p:set>
                                    <p:anim calcmode="lin" valueType="num">
                                      <p:cBhvr>
                                        <p:cTn id="36" dur="500" fill="hold"/>
                                        <p:tgtEl>
                                          <p:spTgt spid="39"/>
                                        </p:tgtEl>
                                        <p:attrNameLst>
                                          <p:attrName>ppt_x</p:attrName>
                                        </p:attrNameLst>
                                      </p:cBhvr>
                                      <p:tavLst>
                                        <p:tav tm="0">
                                          <p:val>
                                            <p:strVal val="0-#ppt_w/2"/>
                                          </p:val>
                                        </p:tav>
                                        <p:tav tm="100000">
                                          <p:val>
                                            <p:strVal val="#ppt_x"/>
                                          </p:val>
                                        </p:tav>
                                      </p:tavLst>
                                    </p:anim>
                                    <p:anim calcmode="lin" valueType="num">
                                      <p:cBhvr>
                                        <p:cTn id="37" dur="500" fill="hold"/>
                                        <p:tgtEl>
                                          <p:spTgt spid="39"/>
                                        </p:tgtEl>
                                        <p:attrNameLst>
                                          <p:attrName>ppt_y</p:attrName>
                                        </p:attrNameLst>
                                      </p:cBhvr>
                                      <p:tavLst>
                                        <p:tav tm="0">
                                          <p:val>
                                            <p:strVal val="#ppt_y"/>
                                          </p:val>
                                        </p:tav>
                                        <p:tav tm="100000">
                                          <p:val>
                                            <p:strVal val="#ppt_y"/>
                                          </p:val>
                                        </p:tav>
                                      </p:tavLst>
                                    </p:anim>
                                  </p:childTnLst>
                                </p:cTn>
                              </p:par>
                              <p:par>
                                <p:cTn id="38" presetID="2" presetClass="entr" presetSubtype="2" fill="hold" grpId="0" nodeType="withEffect">
                                  <p:stCondLst>
                                    <p:cond delay="0"/>
                                  </p:stCondLst>
                                  <p:childTnLst>
                                    <p:set>
                                      <p:cBhvr>
                                        <p:cTn id="39" dur="1" fill="hold">
                                          <p:stCondLst>
                                            <p:cond delay="0"/>
                                          </p:stCondLst>
                                        </p:cTn>
                                        <p:tgtEl>
                                          <p:spTgt spid="40"/>
                                        </p:tgtEl>
                                        <p:attrNameLst>
                                          <p:attrName>style.visibility</p:attrName>
                                        </p:attrNameLst>
                                      </p:cBhvr>
                                      <p:to>
                                        <p:strVal val="visible"/>
                                      </p:to>
                                    </p:set>
                                    <p:anim calcmode="lin" valueType="num">
                                      <p:cBhvr>
                                        <p:cTn id="40" dur="500" fill="hold"/>
                                        <p:tgtEl>
                                          <p:spTgt spid="40"/>
                                        </p:tgtEl>
                                        <p:attrNameLst>
                                          <p:attrName>ppt_x</p:attrName>
                                        </p:attrNameLst>
                                      </p:cBhvr>
                                      <p:tavLst>
                                        <p:tav tm="0">
                                          <p:val>
                                            <p:strVal val="1+#ppt_w/2"/>
                                          </p:val>
                                        </p:tav>
                                        <p:tav tm="100000">
                                          <p:val>
                                            <p:strVal val="#ppt_x"/>
                                          </p:val>
                                        </p:tav>
                                      </p:tavLst>
                                    </p:anim>
                                    <p:anim calcmode="lin" valueType="num">
                                      <p:cBhvr>
                                        <p:cTn id="41" dur="500" fill="hold"/>
                                        <p:tgtEl>
                                          <p:spTgt spid="40"/>
                                        </p:tgtEl>
                                        <p:attrNameLst>
                                          <p:attrName>ppt_y</p:attrName>
                                        </p:attrNameLst>
                                      </p:cBhvr>
                                      <p:tavLst>
                                        <p:tav tm="0">
                                          <p:val>
                                            <p:strVal val="#ppt_y"/>
                                          </p:val>
                                        </p:tav>
                                        <p:tav tm="100000">
                                          <p:val>
                                            <p:strVal val="#ppt_y"/>
                                          </p:val>
                                        </p:tav>
                                      </p:tavLst>
                                    </p:anim>
                                  </p:childTnLst>
                                </p:cTn>
                              </p:par>
                            </p:childTnLst>
                          </p:cTn>
                        </p:par>
                        <p:par>
                          <p:cTn id="42" fill="hold">
                            <p:stCondLst>
                              <p:cond delay="2000"/>
                            </p:stCondLst>
                            <p:childTnLst>
                              <p:par>
                                <p:cTn id="43" presetID="2" presetClass="entr" presetSubtype="2" fill="hold" grpId="0" nodeType="afterEffect">
                                  <p:stCondLst>
                                    <p:cond delay="0"/>
                                  </p:stCondLst>
                                  <p:childTnLst>
                                    <p:set>
                                      <p:cBhvr>
                                        <p:cTn id="44" dur="1" fill="hold">
                                          <p:stCondLst>
                                            <p:cond delay="0"/>
                                          </p:stCondLst>
                                        </p:cTn>
                                        <p:tgtEl>
                                          <p:spTgt spid="41"/>
                                        </p:tgtEl>
                                        <p:attrNameLst>
                                          <p:attrName>style.visibility</p:attrName>
                                        </p:attrNameLst>
                                      </p:cBhvr>
                                      <p:to>
                                        <p:strVal val="visible"/>
                                      </p:to>
                                    </p:set>
                                    <p:anim calcmode="lin" valueType="num">
                                      <p:cBhvr>
                                        <p:cTn id="45" dur="500" fill="hold"/>
                                        <p:tgtEl>
                                          <p:spTgt spid="41"/>
                                        </p:tgtEl>
                                        <p:attrNameLst>
                                          <p:attrName>ppt_x</p:attrName>
                                        </p:attrNameLst>
                                      </p:cBhvr>
                                      <p:tavLst>
                                        <p:tav tm="0">
                                          <p:val>
                                            <p:strVal val="1+#ppt_w/2"/>
                                          </p:val>
                                        </p:tav>
                                        <p:tav tm="100000">
                                          <p:val>
                                            <p:strVal val="#ppt_x"/>
                                          </p:val>
                                        </p:tav>
                                      </p:tavLst>
                                    </p:anim>
                                    <p:anim calcmode="lin" valueType="num">
                                      <p:cBhvr>
                                        <p:cTn id="46" dur="500" fill="hold"/>
                                        <p:tgtEl>
                                          <p:spTgt spid="41"/>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42"/>
                                        </p:tgtEl>
                                        <p:attrNameLst>
                                          <p:attrName>style.visibility</p:attrName>
                                        </p:attrNameLst>
                                      </p:cBhvr>
                                      <p:to>
                                        <p:strVal val="visible"/>
                                      </p:to>
                                    </p:set>
                                    <p:anim calcmode="lin" valueType="num">
                                      <p:cBhvr>
                                        <p:cTn id="49" dur="500" fill="hold"/>
                                        <p:tgtEl>
                                          <p:spTgt spid="42"/>
                                        </p:tgtEl>
                                        <p:attrNameLst>
                                          <p:attrName>ppt_x</p:attrName>
                                        </p:attrNameLst>
                                      </p:cBhvr>
                                      <p:tavLst>
                                        <p:tav tm="0">
                                          <p:val>
                                            <p:strVal val="0-#ppt_w/2"/>
                                          </p:val>
                                        </p:tav>
                                        <p:tav tm="100000">
                                          <p:val>
                                            <p:strVal val="#ppt_x"/>
                                          </p:val>
                                        </p:tav>
                                      </p:tavLst>
                                    </p:anim>
                                    <p:anim calcmode="lin" valueType="num">
                                      <p:cBhvr>
                                        <p:cTn id="50" dur="500" fill="hold"/>
                                        <p:tgtEl>
                                          <p:spTgt spid="42"/>
                                        </p:tgtEl>
                                        <p:attrNameLst>
                                          <p:attrName>ppt_y</p:attrName>
                                        </p:attrNameLst>
                                      </p:cBhvr>
                                      <p:tavLst>
                                        <p:tav tm="0">
                                          <p:val>
                                            <p:strVal val="#ppt_y"/>
                                          </p:val>
                                        </p:tav>
                                        <p:tav tm="100000">
                                          <p:val>
                                            <p:strVal val="#ppt_y"/>
                                          </p:val>
                                        </p:tav>
                                      </p:tavLst>
                                    </p:anim>
                                  </p:childTnLst>
                                </p:cTn>
                              </p:par>
                            </p:childTnLst>
                          </p:cTn>
                        </p:par>
                        <p:par>
                          <p:cTn id="51" fill="hold">
                            <p:stCondLst>
                              <p:cond delay="2500"/>
                            </p:stCondLst>
                            <p:childTnLst>
                              <p:par>
                                <p:cTn id="52" presetID="10" presetClass="entr" presetSubtype="0"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 calcmode="lin" valueType="num">
                                      <p:cBhvr>
                                        <p:cTn id="54" dur="500" fill="hold"/>
                                        <p:tgtEl>
                                          <p:spTgt spid="43"/>
                                        </p:tgtEl>
                                        <p:attrNameLst>
                                          <p:attrName>ppt_w</p:attrName>
                                        </p:attrNameLst>
                                      </p:cBhvr>
                                      <p:tavLst>
                                        <p:tav tm="0">
                                          <p:val>
                                            <p:fltVal val="0"/>
                                          </p:val>
                                        </p:tav>
                                        <p:tav tm="100000">
                                          <p:val>
                                            <p:strVal val="#ppt_w"/>
                                          </p:val>
                                        </p:tav>
                                      </p:tavLst>
                                    </p:anim>
                                    <p:anim calcmode="lin" valueType="num">
                                      <p:cBhvr>
                                        <p:cTn id="55" dur="500" fill="hold"/>
                                        <p:tgtEl>
                                          <p:spTgt spid="43"/>
                                        </p:tgtEl>
                                        <p:attrNameLst>
                                          <p:attrName>ppt_h</p:attrName>
                                        </p:attrNameLst>
                                      </p:cBhvr>
                                      <p:tavLst>
                                        <p:tav tm="0">
                                          <p:val>
                                            <p:fltVal val="0"/>
                                          </p:val>
                                        </p:tav>
                                        <p:tav tm="100000">
                                          <p:val>
                                            <p:strVal val="#ppt_h"/>
                                          </p:val>
                                        </p:tav>
                                      </p:tavLst>
                                    </p:anim>
                                    <p:animEffect filter="fade">
                                      <p:cBhvr>
                                        <p:cTn id="56" dur="500"/>
                                        <p:tgtEl>
                                          <p:spTgt spid="43"/>
                                        </p:tgtEl>
                                      </p:cBhvr>
                                    </p:animEffect>
                                  </p:childTnLst>
                                </p:cTn>
                              </p:par>
                            </p:childTnLst>
                          </p:cTn>
                        </p:par>
                        <p:par>
                          <p:cTn id="57" fill="hold">
                            <p:stCondLst>
                              <p:cond delay="3000"/>
                            </p:stCondLst>
                            <p:childTnLst>
                              <p:par>
                                <p:cTn id="58" presetID="2" presetClass="entr" presetSubtype="8" fill="hold" grpId="0" nodeType="afterEffect">
                                  <p:stCondLst>
                                    <p:cond delay="0"/>
                                  </p:stCondLst>
                                  <p:childTnLst>
                                    <p:set>
                                      <p:cBhvr>
                                        <p:cTn id="59" dur="1" fill="hold">
                                          <p:stCondLst>
                                            <p:cond delay="0"/>
                                          </p:stCondLst>
                                        </p:cTn>
                                        <p:tgtEl>
                                          <p:spTgt spid="44"/>
                                        </p:tgtEl>
                                        <p:attrNameLst>
                                          <p:attrName>style.visibility</p:attrName>
                                        </p:attrNameLst>
                                      </p:cBhvr>
                                      <p:to>
                                        <p:strVal val="visible"/>
                                      </p:to>
                                    </p:set>
                                    <p:anim calcmode="lin" valueType="num">
                                      <p:cBhvr>
                                        <p:cTn id="60" dur="500" fill="hold"/>
                                        <p:tgtEl>
                                          <p:spTgt spid="44"/>
                                        </p:tgtEl>
                                        <p:attrNameLst>
                                          <p:attrName>ppt_x</p:attrName>
                                        </p:attrNameLst>
                                      </p:cBhvr>
                                      <p:tavLst>
                                        <p:tav tm="0">
                                          <p:val>
                                            <p:strVal val="0-#ppt_w/2"/>
                                          </p:val>
                                        </p:tav>
                                        <p:tav tm="100000">
                                          <p:val>
                                            <p:strVal val="#ppt_x"/>
                                          </p:val>
                                        </p:tav>
                                      </p:tavLst>
                                    </p:anim>
                                    <p:anim calcmode="lin" valueType="num">
                                      <p:cBhvr>
                                        <p:cTn id="61" dur="500" fill="hold"/>
                                        <p:tgtEl>
                                          <p:spTgt spid="44"/>
                                        </p:tgtEl>
                                        <p:attrNameLst>
                                          <p:attrName>ppt_y</p:attrName>
                                        </p:attrNameLst>
                                      </p:cBhvr>
                                      <p:tavLst>
                                        <p:tav tm="0">
                                          <p:val>
                                            <p:strVal val="#ppt_y"/>
                                          </p:val>
                                        </p:tav>
                                        <p:tav tm="100000">
                                          <p:val>
                                            <p:strVal val="#ppt_y"/>
                                          </p:val>
                                        </p:tav>
                                      </p:tavLst>
                                    </p:anim>
                                  </p:childTnLst>
                                </p:cTn>
                              </p:par>
                              <p:par>
                                <p:cTn id="62" presetID="2" presetClass="entr" presetSubtype="8"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 calcmode="lin" valueType="num">
                                      <p:cBhvr>
                                        <p:cTn id="64" dur="500" fill="hold"/>
                                        <p:tgtEl>
                                          <p:spTgt spid="46"/>
                                        </p:tgtEl>
                                        <p:attrNameLst>
                                          <p:attrName>ppt_x</p:attrName>
                                        </p:attrNameLst>
                                      </p:cBhvr>
                                      <p:tavLst>
                                        <p:tav tm="0">
                                          <p:val>
                                            <p:strVal val="0-#ppt_w/2"/>
                                          </p:val>
                                        </p:tav>
                                        <p:tav tm="100000">
                                          <p:val>
                                            <p:strVal val="#ppt_x"/>
                                          </p:val>
                                        </p:tav>
                                      </p:tavLst>
                                    </p:anim>
                                    <p:anim calcmode="lin" valueType="num">
                                      <p:cBhvr>
                                        <p:cTn id="65" dur="500" fill="hold"/>
                                        <p:tgtEl>
                                          <p:spTgt spid="46"/>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45"/>
                                        </p:tgtEl>
                                        <p:attrNameLst>
                                          <p:attrName>style.visibility</p:attrName>
                                        </p:attrNameLst>
                                      </p:cBhvr>
                                      <p:to>
                                        <p:strVal val="visible"/>
                                      </p:to>
                                    </p:set>
                                    <p:anim calcmode="lin" valueType="num">
                                      <p:cBhvr>
                                        <p:cTn id="68" dur="500" fill="hold"/>
                                        <p:tgtEl>
                                          <p:spTgt spid="45"/>
                                        </p:tgtEl>
                                        <p:attrNameLst>
                                          <p:attrName>ppt_x</p:attrName>
                                        </p:attrNameLst>
                                      </p:cBhvr>
                                      <p:tavLst>
                                        <p:tav tm="0">
                                          <p:val>
                                            <p:strVal val="1+#ppt_w/2"/>
                                          </p:val>
                                        </p:tav>
                                        <p:tav tm="100000">
                                          <p:val>
                                            <p:strVal val="#ppt_x"/>
                                          </p:val>
                                        </p:tav>
                                      </p:tavLst>
                                    </p:anim>
                                    <p:anim calcmode="lin" valueType="num">
                                      <p:cBhvr>
                                        <p:cTn id="69" dur="500" fill="hold"/>
                                        <p:tgtEl>
                                          <p:spTgt spid="45"/>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47"/>
                                        </p:tgtEl>
                                        <p:attrNameLst>
                                          <p:attrName>style.visibility</p:attrName>
                                        </p:attrNameLst>
                                      </p:cBhvr>
                                      <p:to>
                                        <p:strVal val="visible"/>
                                      </p:to>
                                    </p:set>
                                    <p:anim calcmode="lin" valueType="num">
                                      <p:cBhvr>
                                        <p:cTn id="72" dur="500" fill="hold"/>
                                        <p:tgtEl>
                                          <p:spTgt spid="47"/>
                                        </p:tgtEl>
                                        <p:attrNameLst>
                                          <p:attrName>ppt_x</p:attrName>
                                        </p:attrNameLst>
                                      </p:cBhvr>
                                      <p:tavLst>
                                        <p:tav tm="0">
                                          <p:val>
                                            <p:strVal val="1+#ppt_w/2"/>
                                          </p:val>
                                        </p:tav>
                                        <p:tav tm="100000">
                                          <p:val>
                                            <p:strVal val="#ppt_x"/>
                                          </p:val>
                                        </p:tav>
                                      </p:tavLst>
                                    </p:anim>
                                    <p:anim calcmode="lin" valueType="num">
                                      <p:cBhvr>
                                        <p:cTn id="73" dur="500" fill="hold"/>
                                        <p:tgtEl>
                                          <p:spTgt spid="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ldLvl="0"/>
      <p:bldP spid="36" grpId="0" bldLvl="0"/>
      <p:bldP spid="37" grpId="0" bldLvl="0"/>
      <p:bldP spid="38" grpId="0" bldLvl="0"/>
      <p:bldP spid="39" grpId="0" bldLvl="0"/>
      <p:bldP spid="40" grpId="0" bldLvl="0"/>
      <p:bldP spid="41" grpId="0" bldLvl="0"/>
      <p:bldP spid="42" grpId="0" bldLvl="0"/>
      <p:bldP spid="43" grpId="0" bldLvl="0"/>
      <p:bldP spid="44" grpId="0" bldLvl="0"/>
      <p:bldP spid="45" grpId="0" bldLvl="0"/>
      <p:bldP spid="46" grpId="0" bldLvl="0"/>
      <p:bldP spid="47" grpId="0" bldLvl="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938692" y="3309474"/>
            <a:ext cx="3247784" cy="646331"/>
          </a:xfrm>
          <a:prstGeom prst="rect">
            <a:avLst/>
          </a:prstGeom>
          <a:noFill/>
        </p:spPr>
        <p:txBody>
          <a:bodyPr wrap="square" rtlCol="0">
            <a:spAutoFit/>
          </a:bodyPr>
          <a:lstStyle/>
          <a:p>
            <a:pPr algn="dist"/>
            <a:r>
              <a:rPr lang="zh-CN" altLang="en-US" sz="3600" dirty="0" smtClean="0">
                <a:solidFill>
                  <a:schemeClr val="bg1"/>
                </a:solidFill>
                <a:latin typeface="造字工房悦黑演示版细体" pitchFamily="50" charset="-122"/>
                <a:ea typeface="造字工房悦黑演示版细体" pitchFamily="50" charset="-122"/>
              </a:rPr>
              <a:t>单击添加标题</a:t>
            </a:r>
            <a:endParaRPr lang="zh-CN" altLang="en-US" sz="3600" dirty="0">
              <a:solidFill>
                <a:schemeClr val="bg1"/>
              </a:solidFill>
              <a:latin typeface="造字工房悦黑演示版细体" pitchFamily="50" charset="-122"/>
              <a:ea typeface="造字工房悦黑演示版细体" pitchFamily="50" charset="-122"/>
            </a:endParaRPr>
          </a:p>
        </p:txBody>
      </p:sp>
      <p:sp>
        <p:nvSpPr>
          <p:cNvPr id="5" name="TextBox 78"/>
          <p:cNvSpPr txBox="1"/>
          <p:nvPr/>
        </p:nvSpPr>
        <p:spPr>
          <a:xfrm>
            <a:off x="2962158" y="3894138"/>
            <a:ext cx="3224318" cy="253916"/>
          </a:xfrm>
          <a:prstGeom prst="rect">
            <a:avLst/>
          </a:prstGeom>
          <a:noFill/>
        </p:spPr>
        <p:txBody>
          <a:bodyPr wrap="square" rtlCol="0">
            <a:spAutoFit/>
          </a:bodyPr>
          <a:lstStyle/>
          <a:p>
            <a:pPr algn="dist"/>
            <a:r>
              <a:rPr lang="en-US" altLang="zh-CN" sz="1050" dirty="0">
                <a:solidFill>
                  <a:schemeClr val="bg1"/>
                </a:solidFill>
                <a:latin typeface="造字工房悦黑演示版细体" pitchFamily="50" charset="-122"/>
                <a:ea typeface="造字工房悦黑演示版细体" pitchFamily="50" charset="-122"/>
              </a:rPr>
              <a:t>CLICK TO ADD  YOUR TITLE HERE</a:t>
            </a:r>
            <a:endParaRPr lang="zh-CN" altLang="en-US" sz="1050" dirty="0">
              <a:solidFill>
                <a:schemeClr val="bg1"/>
              </a:solidFill>
              <a:latin typeface="造字工房悦黑演示版细体" pitchFamily="50" charset="-122"/>
              <a:ea typeface="造字工房悦黑演示版细体" pitchFamily="50" charset="-122"/>
            </a:endParaRPr>
          </a:p>
        </p:txBody>
      </p:sp>
      <p:cxnSp>
        <p:nvCxnSpPr>
          <p:cNvPr id="6" name="直接连接符 5"/>
          <p:cNvCxnSpPr/>
          <p:nvPr/>
        </p:nvCxnSpPr>
        <p:spPr>
          <a:xfrm>
            <a:off x="0" y="2630607"/>
            <a:ext cx="3105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3077517" y="2589980"/>
            <a:ext cx="81000" cy="81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8" name="直接连接符 7"/>
          <p:cNvCxnSpPr/>
          <p:nvPr/>
        </p:nvCxnSpPr>
        <p:spPr>
          <a:xfrm>
            <a:off x="6049344" y="2630607"/>
            <a:ext cx="3105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6016912" y="2591685"/>
            <a:ext cx="81000" cy="81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0" name="文本框 9"/>
          <p:cNvSpPr txBox="1"/>
          <p:nvPr/>
        </p:nvSpPr>
        <p:spPr>
          <a:xfrm>
            <a:off x="3942951" y="930718"/>
            <a:ext cx="1603420" cy="2850652"/>
          </a:xfrm>
          <a:prstGeom prst="rect">
            <a:avLst/>
          </a:prstGeom>
          <a:noFill/>
        </p:spPr>
        <p:txBody>
          <a:bodyPr wrap="square" rtlCol="0">
            <a:spAutoFit/>
          </a:bodyPr>
          <a:lstStyle/>
          <a:p>
            <a:r>
              <a:rPr lang="en-US" altLang="zh-CN" sz="17924" dirty="0" smtClean="0">
                <a:solidFill>
                  <a:schemeClr val="bg1"/>
                </a:solidFill>
                <a:latin typeface="Impact" panose="020B0806030902050204" pitchFamily="34" charset="0"/>
              </a:rPr>
              <a:t>3</a:t>
            </a:r>
            <a:endParaRPr lang="zh-CN" altLang="en-US" sz="17924" dirty="0">
              <a:solidFill>
                <a:schemeClr val="bg1"/>
              </a:solidFill>
              <a:latin typeface="Impact" panose="020B0806030902050204" pitchFamily="34" charset="0"/>
            </a:endParaRPr>
          </a:p>
        </p:txBody>
      </p:sp>
    </p:spTree>
    <p:extLst>
      <p:ext uri="{BB962C8B-B14F-4D97-AF65-F5344CB8AC3E}">
        <p14:creationId xmlns:p14="http://schemas.microsoft.com/office/powerpoint/2010/main" val="1359887713"/>
      </p:ext>
    </p:extLst>
  </p:cSld>
  <p:clrMapOvr>
    <a:masterClrMapping/>
  </p:clrMapOvr>
  <mc:AlternateContent xmlns:mc="http://schemas.openxmlformats.org/markup-compatibility/2006" xmlns:p14="http://schemas.microsoft.com/office/powerpoint/2010/main">
    <mc:Choice Requires="p14">
      <p:transition spd="slow" p14:dur="1600" advTm="0">
        <p:blinds dir="vert"/>
      </p:transition>
    </mc:Choice>
    <mc:Fallback xmlns="">
      <p:transition spd="slow" advTm="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2"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right)">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2000"/>
                                        <p:tgtEl>
                                          <p:spTgt spid="10"/>
                                        </p:tgtEl>
                                      </p:cBhvr>
                                    </p:animEffect>
                                    <p:anim calcmode="lin" valueType="num">
                                      <p:cBhvr>
                                        <p:cTn id="16" dur="2000" fill="hold"/>
                                        <p:tgtEl>
                                          <p:spTgt spid="10"/>
                                        </p:tgtEl>
                                        <p:attrNameLst>
                                          <p:attrName>ppt_w</p:attrName>
                                        </p:attrNameLst>
                                      </p:cBhvr>
                                      <p:tavLst>
                                        <p:tav tm="0" fmla="#ppt_w*sin(2.5*pi*$)">
                                          <p:val>
                                            <p:fltVal val="0"/>
                                          </p:val>
                                        </p:tav>
                                        <p:tav tm="100000">
                                          <p:val>
                                            <p:fltVal val="1"/>
                                          </p:val>
                                        </p:tav>
                                      </p:tavLst>
                                    </p:anim>
                                    <p:anim calcmode="lin" valueType="num">
                                      <p:cBhvr>
                                        <p:cTn id="17"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4"/>
                                        </p:tgtEl>
                                        <p:attrNameLst>
                                          <p:attrName>ppt_y</p:attrName>
                                        </p:attrNameLst>
                                      </p:cBhvr>
                                      <p:tavLst>
                                        <p:tav tm="0">
                                          <p:val>
                                            <p:strVal val="#ppt_y"/>
                                          </p:val>
                                        </p:tav>
                                        <p:tav tm="100000">
                                          <p:val>
                                            <p:strVal val="#ppt_y"/>
                                          </p:val>
                                        </p:tav>
                                      </p:tavLst>
                                    </p:anim>
                                    <p:anim calcmode="lin" valueType="num">
                                      <p:cBhvr>
                                        <p:cTn id="24"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4"/>
                                        </p:tgtEl>
                                      </p:cBhvr>
                                    </p:animEffect>
                                  </p:childTnLst>
                                </p:cTn>
                              </p:par>
                              <p:par>
                                <p:cTn id="27" presetID="41" presetClass="entr" presetSubtype="0" fill="hold" grpId="0" nodeType="withEffect">
                                  <p:stCondLst>
                                    <p:cond delay="0"/>
                                  </p:stCondLst>
                                  <p:iterate type="lt">
                                    <p:tmPct val="10000"/>
                                  </p:iterate>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5"/>
                                        </p:tgtEl>
                                        <p:attrNameLst>
                                          <p:attrName>ppt_y</p:attrName>
                                        </p:attrNameLst>
                                      </p:cBhvr>
                                      <p:tavLst>
                                        <p:tav tm="0">
                                          <p:val>
                                            <p:strVal val="#ppt_y"/>
                                          </p:val>
                                        </p:tav>
                                        <p:tav tm="100000">
                                          <p:val>
                                            <p:strVal val="#ppt_y"/>
                                          </p:val>
                                        </p:tav>
                                      </p:tavLst>
                                    </p:anim>
                                    <p:anim calcmode="lin" valueType="num">
                                      <p:cBhvr>
                                        <p:cTn id="31"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sp>
        <p:nvSpPr>
          <p:cNvPr id="10" name="任意多边形 18"/>
          <p:cNvSpPr/>
          <p:nvPr/>
        </p:nvSpPr>
        <p:spPr>
          <a:xfrm>
            <a:off x="22225" y="4168775"/>
            <a:ext cx="1658938" cy="576263"/>
          </a:xfrm>
          <a:custGeom>
            <a:avLst/>
            <a:gdLst>
              <a:gd name="txL" fmla="*/ 0 w 1364723"/>
              <a:gd name="txT" fmla="*/ 0 h 404384"/>
              <a:gd name="txR" fmla="*/ 1364723 w 1364723"/>
              <a:gd name="txB" fmla="*/ 404384 h 404384"/>
            </a:gdLst>
            <a:ahLst/>
            <a:cxnLst>
              <a:cxn ang="0">
                <a:pos x="88673" y="1270154"/>
              </a:cxn>
              <a:cxn ang="0">
                <a:pos x="789149" y="1595170"/>
              </a:cxn>
              <a:cxn ang="0">
                <a:pos x="12714" y="23966"/>
              </a:cxn>
              <a:cxn ang="0">
                <a:pos x="1884474" y="1123810"/>
              </a:cxn>
              <a:cxn ang="0">
                <a:pos x="1870608" y="285834"/>
              </a:cxn>
              <a:cxn ang="0">
                <a:pos x="2563854" y="731008"/>
              </a:cxn>
              <a:cxn ang="0">
                <a:pos x="2744098" y="442955"/>
              </a:cxn>
              <a:cxn ang="0">
                <a:pos x="2979801" y="469141"/>
              </a:cxn>
            </a:cxnLst>
            <a:rect l="txL" t="txT" r="txR" b="txB"/>
            <a:pathLst>
              <a:path w="1364723" h="404384">
                <a:moveTo>
                  <a:pt x="40612" y="307999"/>
                </a:moveTo>
                <a:cubicBezTo>
                  <a:pt x="208887" y="369382"/>
                  <a:pt x="367221" y="437177"/>
                  <a:pt x="361423" y="386812"/>
                </a:cubicBezTo>
                <a:cubicBezTo>
                  <a:pt x="420424" y="329926"/>
                  <a:pt x="-57677" y="95770"/>
                  <a:pt x="5823" y="5812"/>
                </a:cubicBezTo>
                <a:cubicBezTo>
                  <a:pt x="82023" y="-38638"/>
                  <a:pt x="577323" y="183612"/>
                  <a:pt x="863073" y="272512"/>
                </a:cubicBezTo>
                <a:cubicBezTo>
                  <a:pt x="975256" y="284154"/>
                  <a:pt x="842171" y="117995"/>
                  <a:pt x="856723" y="69312"/>
                </a:cubicBezTo>
                <a:cubicBezTo>
                  <a:pt x="868893" y="-13767"/>
                  <a:pt x="1068390" y="129372"/>
                  <a:pt x="1174223" y="177262"/>
                </a:cubicBezTo>
                <a:cubicBezTo>
                  <a:pt x="1247777" y="197635"/>
                  <a:pt x="1229256" y="130695"/>
                  <a:pt x="1256773" y="107412"/>
                </a:cubicBezTo>
                <a:cubicBezTo>
                  <a:pt x="1297519" y="88098"/>
                  <a:pt x="1328740" y="111645"/>
                  <a:pt x="1364723" y="113762"/>
                </a:cubicBezTo>
              </a:path>
            </a:pathLst>
          </a:custGeom>
          <a:noFill/>
          <a:ln w="19050" cap="flat" cmpd="sng">
            <a:solidFill>
              <a:schemeClr val="bg1"/>
            </a:solidFill>
            <a:prstDash val="solid"/>
            <a:bevel/>
            <a:headEnd type="none" w="med" len="med"/>
            <a:tailEnd type="none" w="med" len="med"/>
          </a:ln>
        </p:spPr>
        <p:txBody>
          <a:bodyPr/>
          <a:lstStyle/>
          <a:p>
            <a:endParaRPr lang="zh-CN" altLang="en-US"/>
          </a:p>
        </p:txBody>
      </p:sp>
      <p:grpSp>
        <p:nvGrpSpPr>
          <p:cNvPr id="11" name="组合 22"/>
          <p:cNvGrpSpPr/>
          <p:nvPr/>
        </p:nvGrpSpPr>
        <p:grpSpPr>
          <a:xfrm>
            <a:off x="3544888" y="1944688"/>
            <a:ext cx="2466975" cy="784225"/>
            <a:chOff x="0" y="0"/>
            <a:chExt cx="2467410" cy="784830"/>
          </a:xfrm>
        </p:grpSpPr>
        <p:sp>
          <p:nvSpPr>
            <p:cNvPr id="12" name="TextBox 21"/>
            <p:cNvSpPr/>
            <p:nvPr/>
          </p:nvSpPr>
          <p:spPr>
            <a:xfrm>
              <a:off x="122912" y="0"/>
              <a:ext cx="2344498" cy="78483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eaLnBrk="1" hangingPunct="1">
                <a:spcBef>
                  <a:spcPct val="0"/>
                </a:spcBef>
                <a:buNone/>
              </a:pPr>
              <a:r>
                <a:rPr lang="zh-CN" altLang="en-US" sz="1100" dirty="0">
                  <a:solidFill>
                    <a:schemeClr val="bg1"/>
                  </a:solidFill>
                </a:rPr>
                <a:t>单击添加标题</a:t>
              </a:r>
              <a:endParaRPr lang="en-US" altLang="zh-CN" sz="1100" dirty="0">
                <a:solidFill>
                  <a:schemeClr val="bg1"/>
                </a:solidFill>
              </a:endParaRPr>
            </a:p>
            <a:p>
              <a:pPr marL="0" lvl="0" indent="0" eaLnBrk="1" hangingPunct="1">
                <a:spcBef>
                  <a:spcPct val="0"/>
                </a:spcBef>
                <a:buNone/>
              </a:pPr>
              <a:r>
                <a:rPr lang="zh-CN" altLang="en-US" sz="700" dirty="0">
                  <a:solidFill>
                    <a:srgbClr val="FFFFFF"/>
                  </a:solidFill>
                </a:rPr>
                <a:t/>
              </a:r>
              <a:br>
                <a:rPr lang="zh-CN" altLang="en-US" sz="700" dirty="0">
                  <a:solidFill>
                    <a:srgbClr val="FFFFFF"/>
                  </a:solidFill>
                </a:rPr>
              </a:br>
              <a:r>
                <a:rPr lang="zh-CN" altLang="en-US" sz="900" dirty="0">
                  <a:solidFill>
                    <a:srgbClr val="FEFEFE"/>
                  </a:solidFill>
                </a:rPr>
                <a:t>在此处添加详细描述文本，尽量与标题文本语言风格相符合，语言描述尽</a:t>
              </a:r>
              <a:endParaRPr lang="en-US" altLang="zh-CN" sz="900" dirty="0">
                <a:solidFill>
                  <a:srgbClr val="FEFEFE"/>
                </a:solidFill>
              </a:endParaRPr>
            </a:p>
            <a:p>
              <a:pPr marL="0" lvl="0" indent="0" eaLnBrk="1" hangingPunct="1">
                <a:spcBef>
                  <a:spcPct val="0"/>
                </a:spcBef>
                <a:buNone/>
              </a:pPr>
              <a:r>
                <a:rPr lang="zh-CN" altLang="en-US" sz="900" dirty="0">
                  <a:solidFill>
                    <a:srgbClr val="FEFEFE"/>
                  </a:solidFill>
                </a:rPr>
                <a:t>量简洁生动，尽可能概括出段落内容。</a:t>
              </a:r>
              <a:endParaRPr lang="en-US" altLang="zh-CN" sz="900" dirty="0">
                <a:solidFill>
                  <a:srgbClr val="FEFEFE"/>
                </a:solidFill>
              </a:endParaRPr>
            </a:p>
          </p:txBody>
        </p:sp>
        <p:sp>
          <p:nvSpPr>
            <p:cNvPr id="13" name="等腰三角形 20"/>
            <p:cNvSpPr/>
            <p:nvPr/>
          </p:nvSpPr>
          <p:spPr>
            <a:xfrm rot="5400000">
              <a:off x="-8815" y="64598"/>
              <a:ext cx="127826" cy="110195"/>
            </a:xfrm>
            <a:prstGeom prst="triangle">
              <a:avLst>
                <a:gd name="adj" fmla="val 50000"/>
              </a:avLst>
            </a:prstGeom>
            <a:solidFill>
              <a:schemeClr val="bg1"/>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rgbClr val="00CC99"/>
                </a:solidFill>
                <a:latin typeface="Arial" panose="020B0604020202020204" pitchFamily="34" charset="0"/>
                <a:ea typeface="宋体" panose="02010600030101010101" pitchFamily="2" charset="-122"/>
              </a:endParaRPr>
            </a:p>
          </p:txBody>
        </p:sp>
      </p:grpSp>
      <p:grpSp>
        <p:nvGrpSpPr>
          <p:cNvPr id="14" name="组合 28"/>
          <p:cNvGrpSpPr/>
          <p:nvPr/>
        </p:nvGrpSpPr>
        <p:grpSpPr>
          <a:xfrm>
            <a:off x="6002338" y="1944688"/>
            <a:ext cx="2468562" cy="784225"/>
            <a:chOff x="0" y="0"/>
            <a:chExt cx="2467410" cy="784830"/>
          </a:xfrm>
        </p:grpSpPr>
        <p:sp>
          <p:nvSpPr>
            <p:cNvPr id="15" name="TextBox 29"/>
            <p:cNvSpPr/>
            <p:nvPr/>
          </p:nvSpPr>
          <p:spPr>
            <a:xfrm>
              <a:off x="122912" y="0"/>
              <a:ext cx="2344498" cy="78483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eaLnBrk="1" hangingPunct="1">
                <a:spcBef>
                  <a:spcPct val="0"/>
                </a:spcBef>
                <a:buNone/>
              </a:pPr>
              <a:r>
                <a:rPr lang="zh-CN" altLang="en-US" sz="1100" dirty="0">
                  <a:solidFill>
                    <a:schemeClr val="bg1"/>
                  </a:solidFill>
                </a:rPr>
                <a:t>单击添加标题</a:t>
              </a:r>
              <a:endParaRPr lang="en-US" altLang="zh-CN" sz="1100" dirty="0">
                <a:solidFill>
                  <a:schemeClr val="bg1"/>
                </a:solidFill>
              </a:endParaRPr>
            </a:p>
            <a:p>
              <a:pPr marL="0" lvl="0" indent="0" eaLnBrk="1" hangingPunct="1">
                <a:spcBef>
                  <a:spcPct val="0"/>
                </a:spcBef>
                <a:buNone/>
              </a:pPr>
              <a:r>
                <a:rPr lang="zh-CN" altLang="en-US" sz="700" dirty="0">
                  <a:solidFill>
                    <a:schemeClr val="bg1"/>
                  </a:solidFill>
                </a:rPr>
                <a:t/>
              </a:r>
              <a:br>
                <a:rPr lang="zh-CN" altLang="en-US" sz="700" dirty="0">
                  <a:solidFill>
                    <a:schemeClr val="bg1"/>
                  </a:solidFill>
                </a:rPr>
              </a:br>
              <a:r>
                <a:rPr lang="zh-CN" altLang="en-US" sz="900" dirty="0">
                  <a:solidFill>
                    <a:schemeClr val="bg1"/>
                  </a:solidFill>
                </a:rPr>
                <a:t>在此处添加详细描述文本，尽量与标题文本语言风格相符合，语言描述尽</a:t>
              </a:r>
              <a:endParaRPr lang="en-US" altLang="zh-CN" sz="900" dirty="0">
                <a:solidFill>
                  <a:schemeClr val="bg1"/>
                </a:solidFill>
              </a:endParaRPr>
            </a:p>
            <a:p>
              <a:pPr marL="0" lvl="0" indent="0" eaLnBrk="1" hangingPunct="1">
                <a:spcBef>
                  <a:spcPct val="0"/>
                </a:spcBef>
                <a:buNone/>
              </a:pPr>
              <a:r>
                <a:rPr lang="zh-CN" altLang="en-US" sz="900" dirty="0">
                  <a:solidFill>
                    <a:schemeClr val="bg1"/>
                  </a:solidFill>
                </a:rPr>
                <a:t>量简洁生动，尽可能概括出段落内容。</a:t>
              </a:r>
              <a:endParaRPr lang="en-US" altLang="zh-CN" sz="900" dirty="0">
                <a:solidFill>
                  <a:schemeClr val="bg1"/>
                </a:solidFill>
              </a:endParaRPr>
            </a:p>
          </p:txBody>
        </p:sp>
        <p:sp>
          <p:nvSpPr>
            <p:cNvPr id="16" name="等腰三角形 30"/>
            <p:cNvSpPr/>
            <p:nvPr/>
          </p:nvSpPr>
          <p:spPr>
            <a:xfrm rot="5400000">
              <a:off x="-8815" y="64598"/>
              <a:ext cx="127826" cy="110195"/>
            </a:xfrm>
            <a:prstGeom prst="triangle">
              <a:avLst>
                <a:gd name="adj" fmla="val 50000"/>
              </a:avLst>
            </a:prstGeom>
            <a:solidFill>
              <a:schemeClr val="bg1"/>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grpSp>
      <p:grpSp>
        <p:nvGrpSpPr>
          <p:cNvPr id="17" name="组合 31"/>
          <p:cNvGrpSpPr/>
          <p:nvPr/>
        </p:nvGrpSpPr>
        <p:grpSpPr>
          <a:xfrm>
            <a:off x="3544888" y="2754313"/>
            <a:ext cx="2466975" cy="784225"/>
            <a:chOff x="0" y="0"/>
            <a:chExt cx="2467410" cy="784830"/>
          </a:xfrm>
        </p:grpSpPr>
        <p:sp>
          <p:nvSpPr>
            <p:cNvPr id="18" name="TextBox 32"/>
            <p:cNvSpPr/>
            <p:nvPr/>
          </p:nvSpPr>
          <p:spPr>
            <a:xfrm>
              <a:off x="122912" y="0"/>
              <a:ext cx="2344498" cy="78483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eaLnBrk="1" hangingPunct="1">
                <a:spcBef>
                  <a:spcPct val="0"/>
                </a:spcBef>
                <a:buNone/>
              </a:pPr>
              <a:r>
                <a:rPr lang="zh-CN" altLang="en-US" sz="1100" dirty="0">
                  <a:solidFill>
                    <a:schemeClr val="bg1"/>
                  </a:solidFill>
                </a:rPr>
                <a:t>单击添加标题</a:t>
              </a:r>
              <a:endParaRPr lang="en-US" altLang="zh-CN" sz="1100" dirty="0">
                <a:solidFill>
                  <a:schemeClr val="bg1"/>
                </a:solidFill>
              </a:endParaRPr>
            </a:p>
            <a:p>
              <a:pPr marL="0" lvl="0" indent="0" eaLnBrk="1" hangingPunct="1">
                <a:spcBef>
                  <a:spcPct val="0"/>
                </a:spcBef>
                <a:buNone/>
              </a:pPr>
              <a:r>
                <a:rPr lang="zh-CN" altLang="en-US" sz="700" dirty="0">
                  <a:solidFill>
                    <a:schemeClr val="bg1"/>
                  </a:solidFill>
                </a:rPr>
                <a:t/>
              </a:r>
              <a:br>
                <a:rPr lang="zh-CN" altLang="en-US" sz="700" dirty="0">
                  <a:solidFill>
                    <a:schemeClr val="bg1"/>
                  </a:solidFill>
                </a:rPr>
              </a:br>
              <a:r>
                <a:rPr lang="zh-CN" altLang="en-US" sz="900" dirty="0">
                  <a:solidFill>
                    <a:schemeClr val="bg1"/>
                  </a:solidFill>
                </a:rPr>
                <a:t>在此处添加详细描述文本，尽量与标题文本语言风格相符合，语言描述尽</a:t>
              </a:r>
              <a:endParaRPr lang="en-US" altLang="zh-CN" sz="900" dirty="0">
                <a:solidFill>
                  <a:schemeClr val="bg1"/>
                </a:solidFill>
              </a:endParaRPr>
            </a:p>
            <a:p>
              <a:pPr marL="0" lvl="0" indent="0" eaLnBrk="1" hangingPunct="1">
                <a:spcBef>
                  <a:spcPct val="0"/>
                </a:spcBef>
                <a:buNone/>
              </a:pPr>
              <a:r>
                <a:rPr lang="zh-CN" altLang="en-US" sz="900" dirty="0">
                  <a:solidFill>
                    <a:schemeClr val="bg1"/>
                  </a:solidFill>
                </a:rPr>
                <a:t>量简洁生动，尽可能概括出段落内容。</a:t>
              </a:r>
              <a:endParaRPr lang="en-US" altLang="zh-CN" sz="900" dirty="0">
                <a:solidFill>
                  <a:schemeClr val="bg1"/>
                </a:solidFill>
              </a:endParaRPr>
            </a:p>
          </p:txBody>
        </p:sp>
        <p:sp>
          <p:nvSpPr>
            <p:cNvPr id="19" name="等腰三角形 33"/>
            <p:cNvSpPr/>
            <p:nvPr/>
          </p:nvSpPr>
          <p:spPr>
            <a:xfrm rot="5400000">
              <a:off x="-8815" y="64598"/>
              <a:ext cx="127826" cy="110195"/>
            </a:xfrm>
            <a:prstGeom prst="triangle">
              <a:avLst>
                <a:gd name="adj" fmla="val 50000"/>
              </a:avLst>
            </a:prstGeom>
            <a:solidFill>
              <a:schemeClr val="bg1"/>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grpSp>
      <p:grpSp>
        <p:nvGrpSpPr>
          <p:cNvPr id="20" name="组合 34"/>
          <p:cNvGrpSpPr/>
          <p:nvPr/>
        </p:nvGrpSpPr>
        <p:grpSpPr>
          <a:xfrm>
            <a:off x="6002338" y="2754313"/>
            <a:ext cx="2468562" cy="784225"/>
            <a:chOff x="0" y="0"/>
            <a:chExt cx="2467410" cy="784830"/>
          </a:xfrm>
        </p:grpSpPr>
        <p:sp>
          <p:nvSpPr>
            <p:cNvPr id="21" name="TextBox 35"/>
            <p:cNvSpPr/>
            <p:nvPr/>
          </p:nvSpPr>
          <p:spPr>
            <a:xfrm>
              <a:off x="122912" y="0"/>
              <a:ext cx="2344498" cy="78483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eaLnBrk="1" hangingPunct="1">
                <a:spcBef>
                  <a:spcPct val="0"/>
                </a:spcBef>
                <a:buNone/>
              </a:pPr>
              <a:r>
                <a:rPr lang="zh-CN" altLang="en-US" sz="1100" dirty="0">
                  <a:solidFill>
                    <a:schemeClr val="bg1"/>
                  </a:solidFill>
                </a:rPr>
                <a:t>单击添加标题</a:t>
              </a:r>
              <a:endParaRPr lang="en-US" altLang="zh-CN" sz="1100" dirty="0">
                <a:solidFill>
                  <a:schemeClr val="bg1"/>
                </a:solidFill>
              </a:endParaRPr>
            </a:p>
            <a:p>
              <a:pPr marL="0" lvl="0" indent="0" eaLnBrk="1" hangingPunct="1">
                <a:spcBef>
                  <a:spcPct val="0"/>
                </a:spcBef>
                <a:buNone/>
              </a:pPr>
              <a:r>
                <a:rPr lang="zh-CN" altLang="en-US" sz="700" dirty="0">
                  <a:solidFill>
                    <a:schemeClr val="bg1"/>
                  </a:solidFill>
                </a:rPr>
                <a:t/>
              </a:r>
              <a:br>
                <a:rPr lang="zh-CN" altLang="en-US" sz="700" dirty="0">
                  <a:solidFill>
                    <a:schemeClr val="bg1"/>
                  </a:solidFill>
                </a:rPr>
              </a:br>
              <a:r>
                <a:rPr lang="zh-CN" altLang="en-US" sz="900" dirty="0">
                  <a:solidFill>
                    <a:schemeClr val="bg1"/>
                  </a:solidFill>
                </a:rPr>
                <a:t>在此处添加详细描述文本，尽量与标题文本语言风格相符合，语言描述尽</a:t>
              </a:r>
              <a:endParaRPr lang="en-US" altLang="zh-CN" sz="900" dirty="0">
                <a:solidFill>
                  <a:schemeClr val="bg1"/>
                </a:solidFill>
              </a:endParaRPr>
            </a:p>
            <a:p>
              <a:pPr marL="0" lvl="0" indent="0" eaLnBrk="1" hangingPunct="1">
                <a:spcBef>
                  <a:spcPct val="0"/>
                </a:spcBef>
                <a:buNone/>
              </a:pPr>
              <a:r>
                <a:rPr lang="zh-CN" altLang="en-US" sz="900" dirty="0">
                  <a:solidFill>
                    <a:schemeClr val="bg1"/>
                  </a:solidFill>
                </a:rPr>
                <a:t>量简洁生动，尽可能概括出段落内容。</a:t>
              </a:r>
              <a:endParaRPr lang="en-US" altLang="zh-CN" sz="900" dirty="0">
                <a:solidFill>
                  <a:schemeClr val="bg1"/>
                </a:solidFill>
              </a:endParaRPr>
            </a:p>
          </p:txBody>
        </p:sp>
        <p:sp>
          <p:nvSpPr>
            <p:cNvPr id="22" name="等腰三角形 36"/>
            <p:cNvSpPr/>
            <p:nvPr/>
          </p:nvSpPr>
          <p:spPr>
            <a:xfrm rot="5400000">
              <a:off x="-8815" y="64598"/>
              <a:ext cx="127826" cy="110195"/>
            </a:xfrm>
            <a:prstGeom prst="triangle">
              <a:avLst>
                <a:gd name="adj" fmla="val 50000"/>
              </a:avLst>
            </a:prstGeom>
            <a:solidFill>
              <a:schemeClr val="bg1"/>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chemeClr val="bg1"/>
                </a:solidFill>
                <a:latin typeface="Arial" panose="020B0604020202020204" pitchFamily="34" charset="0"/>
                <a:ea typeface="宋体" panose="02010600030101010101" pitchFamily="2" charset="-122"/>
              </a:endParaRPr>
            </a:p>
          </p:txBody>
        </p:sp>
      </p:grpSp>
      <p:sp>
        <p:nvSpPr>
          <p:cNvPr id="23" name="TextBox 43"/>
          <p:cNvSpPr/>
          <p:nvPr/>
        </p:nvSpPr>
        <p:spPr>
          <a:xfrm>
            <a:off x="3665538" y="3819525"/>
            <a:ext cx="4867275" cy="57785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eaLnBrk="1" hangingPunct="1">
              <a:spcBef>
                <a:spcPct val="0"/>
              </a:spcBef>
              <a:buNone/>
            </a:pPr>
            <a:r>
              <a:rPr lang="zh-CN" altLang="en-US" sz="1000" dirty="0">
                <a:solidFill>
                  <a:srgbClr val="FEFEFE"/>
                </a:solidFill>
              </a:rPr>
              <a:t>在此处添加详细描述文本</a:t>
            </a:r>
            <a:r>
              <a:rPr lang="en-US" altLang="zh-CN" sz="1000" dirty="0">
                <a:solidFill>
                  <a:srgbClr val="FEFEFE"/>
                </a:solidFill>
              </a:rPr>
              <a:t>,</a:t>
            </a:r>
            <a:r>
              <a:rPr lang="zh-CN" altLang="en-US" sz="1000" dirty="0">
                <a:solidFill>
                  <a:srgbClr val="FEFEFE"/>
                </a:solidFill>
              </a:rPr>
              <a:t>尽量与标题文本语言风格相符合，语言描述尽量简洁生动，尽可能概括出段落内容，尽量将每页幻灯片文字内容控制在</a:t>
            </a:r>
            <a:r>
              <a:rPr lang="en-US" altLang="zh-CN" sz="1000" dirty="0">
                <a:solidFill>
                  <a:srgbClr val="FEFEFE"/>
                </a:solidFill>
              </a:rPr>
              <a:t>200</a:t>
            </a:r>
            <a:r>
              <a:rPr lang="zh-CN" altLang="en-US" sz="1000" dirty="0">
                <a:solidFill>
                  <a:srgbClr val="FEFEFE"/>
                </a:solidFill>
              </a:rPr>
              <a:t>字以内，将每页幻灯片动态演示时间长度尽量控制在</a:t>
            </a:r>
            <a:r>
              <a:rPr lang="en-US" altLang="zh-CN" sz="1000" dirty="0">
                <a:solidFill>
                  <a:srgbClr val="FEFEFE"/>
                </a:solidFill>
              </a:rPr>
              <a:t>5</a:t>
            </a:r>
            <a:r>
              <a:rPr lang="zh-CN" altLang="en-US" sz="1000" dirty="0">
                <a:solidFill>
                  <a:srgbClr val="FEFEFE"/>
                </a:solidFill>
              </a:rPr>
              <a:t>分钟以内。</a:t>
            </a:r>
            <a:endParaRPr lang="en-US" altLang="zh-CN" sz="1000" dirty="0">
              <a:solidFill>
                <a:srgbClr val="FEFEFE"/>
              </a:solidFill>
            </a:endParaRPr>
          </a:p>
        </p:txBody>
      </p:sp>
      <p:grpSp>
        <p:nvGrpSpPr>
          <p:cNvPr id="24" name="组合 23"/>
          <p:cNvGrpSpPr/>
          <p:nvPr/>
        </p:nvGrpSpPr>
        <p:grpSpPr>
          <a:xfrm>
            <a:off x="1681163" y="1671638"/>
            <a:ext cx="1522412" cy="2681287"/>
            <a:chOff x="0" y="0"/>
            <a:chExt cx="1090612" cy="1921760"/>
          </a:xfrm>
        </p:grpSpPr>
        <p:sp>
          <p:nvSpPr>
            <p:cNvPr id="25" name="任意多边形 24"/>
            <p:cNvSpPr/>
            <p:nvPr/>
          </p:nvSpPr>
          <p:spPr>
            <a:xfrm>
              <a:off x="0" y="0"/>
              <a:ext cx="1090612" cy="1921757"/>
            </a:xfrm>
            <a:custGeom>
              <a:avLst/>
              <a:gdLst>
                <a:gd name="txL" fmla="*/ 0 w 1090612"/>
                <a:gd name="txT" fmla="*/ 0 h 1921757"/>
                <a:gd name="txR" fmla="*/ 1090612 w 1090612"/>
                <a:gd name="txB" fmla="*/ 1921757 h 1921757"/>
              </a:gdLst>
              <a:ahLst/>
              <a:cxnLst>
                <a:cxn ang="0">
                  <a:pos x="0" y="1921757"/>
                </a:cxn>
                <a:cxn ang="0">
                  <a:pos x="42069" y="1142294"/>
                </a:cxn>
                <a:cxn ang="0">
                  <a:pos x="949325" y="10407"/>
                </a:cxn>
                <a:cxn ang="0">
                  <a:pos x="1090612" y="64382"/>
                </a:cxn>
                <a:cxn ang="0">
                  <a:pos x="715169" y="1424075"/>
                </a:cxn>
                <a:cxn ang="0">
                  <a:pos x="0" y="1921757"/>
                </a:cxn>
              </a:cxnLst>
              <a:rect l="txL" t="txT" r="txR" b="txB"/>
              <a:pathLst>
                <a:path w="1090612" h="1921757">
                  <a:moveTo>
                    <a:pt x="0" y="1921757"/>
                  </a:moveTo>
                  <a:lnTo>
                    <a:pt x="42069" y="1142294"/>
                  </a:lnTo>
                  <a:lnTo>
                    <a:pt x="949325" y="10407"/>
                  </a:lnTo>
                  <a:cubicBezTo>
                    <a:pt x="987689" y="-14464"/>
                    <a:pt x="1087966" y="5909"/>
                    <a:pt x="1090612" y="64382"/>
                  </a:cubicBezTo>
                  <a:lnTo>
                    <a:pt x="715169" y="1424075"/>
                  </a:lnTo>
                  <a:lnTo>
                    <a:pt x="0" y="1921757"/>
                  </a:lnTo>
                  <a:close/>
                </a:path>
              </a:pathLst>
            </a:custGeom>
            <a:solidFill>
              <a:srgbClr val="FFFFFF">
                <a:alpha val="50195"/>
              </a:srgbClr>
            </a:solidFill>
            <a:ln w="25400">
              <a:noFill/>
            </a:ln>
          </p:spPr>
          <p:txBody>
            <a:bodyPr/>
            <a:lstStyle/>
            <a:p>
              <a:endParaRPr lang="zh-CN" altLang="en-US"/>
            </a:p>
          </p:txBody>
        </p:sp>
        <p:sp>
          <p:nvSpPr>
            <p:cNvPr id="26" name="任意多边形 25"/>
            <p:cNvSpPr/>
            <p:nvPr/>
          </p:nvSpPr>
          <p:spPr>
            <a:xfrm>
              <a:off x="1" y="32"/>
              <a:ext cx="1005285" cy="1921728"/>
            </a:xfrm>
            <a:custGeom>
              <a:avLst/>
              <a:gdLst>
                <a:gd name="txL" fmla="*/ 0 w 1005285"/>
                <a:gd name="txT" fmla="*/ 0 h 1921727"/>
                <a:gd name="txR" fmla="*/ 1005285 w 1005285"/>
                <a:gd name="txB" fmla="*/ 1921727 h 1921727"/>
              </a:gdLst>
              <a:ahLst/>
              <a:cxnLst>
                <a:cxn ang="0">
                  <a:pos x="987214" y="96"/>
                </a:cxn>
                <a:cxn ang="0">
                  <a:pos x="1005285" y="2451"/>
                </a:cxn>
                <a:cxn ang="0">
                  <a:pos x="329972" y="1141519"/>
                </a:cxn>
                <a:cxn ang="0">
                  <a:pos x="4355" y="1918700"/>
                </a:cxn>
                <a:cxn ang="0">
                  <a:pos x="0" y="1921730"/>
                </a:cxn>
                <a:cxn ang="0">
                  <a:pos x="42069" y="1142267"/>
                </a:cxn>
                <a:cxn ang="0">
                  <a:pos x="949325" y="10377"/>
                </a:cxn>
                <a:cxn ang="0">
                  <a:pos x="987214" y="96"/>
                </a:cxn>
              </a:cxnLst>
              <a:rect l="txL" t="txT" r="txR" b="txB"/>
              <a:pathLst>
                <a:path w="1005285" h="1921727">
                  <a:moveTo>
                    <a:pt x="987214" y="96"/>
                  </a:moveTo>
                  <a:cubicBezTo>
                    <a:pt x="993131" y="-173"/>
                    <a:pt x="999267" y="-10"/>
                    <a:pt x="1005285" y="2451"/>
                  </a:cubicBezTo>
                  <a:lnTo>
                    <a:pt x="329972" y="1141516"/>
                  </a:lnTo>
                  <a:lnTo>
                    <a:pt x="4355" y="1918697"/>
                  </a:lnTo>
                  <a:lnTo>
                    <a:pt x="0" y="1921727"/>
                  </a:lnTo>
                  <a:lnTo>
                    <a:pt x="42069" y="1142264"/>
                  </a:lnTo>
                  <a:lnTo>
                    <a:pt x="949325" y="10377"/>
                  </a:lnTo>
                  <a:cubicBezTo>
                    <a:pt x="958916" y="4159"/>
                    <a:pt x="972377" y="769"/>
                    <a:pt x="987214" y="96"/>
                  </a:cubicBezTo>
                  <a:close/>
                </a:path>
              </a:pathLst>
            </a:custGeom>
            <a:solidFill>
              <a:srgbClr val="FFFFFF">
                <a:alpha val="45097"/>
              </a:srgbClr>
            </a:solidFill>
            <a:ln w="25400">
              <a:noFill/>
            </a:ln>
          </p:spPr>
          <p:txBody>
            <a:bodyPr/>
            <a:lstStyle/>
            <a:p>
              <a:endParaRPr lang="zh-CN" altLang="en-US"/>
            </a:p>
          </p:txBody>
        </p:sp>
        <p:sp>
          <p:nvSpPr>
            <p:cNvPr id="27" name="任意多边形 26"/>
            <p:cNvSpPr/>
            <p:nvPr/>
          </p:nvSpPr>
          <p:spPr>
            <a:xfrm>
              <a:off x="0" y="16517"/>
              <a:ext cx="1090612" cy="1905241"/>
            </a:xfrm>
            <a:custGeom>
              <a:avLst/>
              <a:gdLst>
                <a:gd name="txL" fmla="*/ 0 w 1090612"/>
                <a:gd name="txT" fmla="*/ 0 h 1905241"/>
                <a:gd name="txR" fmla="*/ 1090612 w 1090612"/>
                <a:gd name="txB" fmla="*/ 1905241 h 1905241"/>
              </a:gdLst>
              <a:ahLst/>
              <a:cxnLst>
                <a:cxn ang="0">
                  <a:pos x="1052277" y="0"/>
                </a:cxn>
                <a:cxn ang="0">
                  <a:pos x="1090612" y="47866"/>
                </a:cxn>
                <a:cxn ang="0">
                  <a:pos x="715169" y="1407559"/>
                </a:cxn>
                <a:cxn ang="0">
                  <a:pos x="0" y="1905241"/>
                </a:cxn>
                <a:cxn ang="0">
                  <a:pos x="206" y="1901420"/>
                </a:cxn>
                <a:cxn ang="0">
                  <a:pos x="569684" y="1285368"/>
                </a:cxn>
                <a:cxn ang="0">
                  <a:pos x="1052277" y="0"/>
                </a:cxn>
              </a:cxnLst>
              <a:rect l="txL" t="txT" r="txR" b="txB"/>
              <a:pathLst>
                <a:path w="1090612" h="1905241">
                  <a:moveTo>
                    <a:pt x="1052277" y="0"/>
                  </a:moveTo>
                  <a:cubicBezTo>
                    <a:pt x="1074197" y="8591"/>
                    <a:pt x="1089597" y="25422"/>
                    <a:pt x="1090612" y="47866"/>
                  </a:cubicBezTo>
                  <a:lnTo>
                    <a:pt x="715169" y="1407559"/>
                  </a:lnTo>
                  <a:lnTo>
                    <a:pt x="0" y="1905241"/>
                  </a:lnTo>
                  <a:lnTo>
                    <a:pt x="206" y="1901420"/>
                  </a:lnTo>
                  <a:lnTo>
                    <a:pt x="569684" y="1285368"/>
                  </a:lnTo>
                  <a:lnTo>
                    <a:pt x="1052277" y="0"/>
                  </a:lnTo>
                  <a:close/>
                </a:path>
              </a:pathLst>
            </a:custGeom>
            <a:solidFill>
              <a:srgbClr val="FFFFFF">
                <a:alpha val="34117"/>
              </a:srgbClr>
            </a:solidFill>
            <a:ln w="25400">
              <a:noFill/>
            </a:ln>
          </p:spPr>
          <p:txBody>
            <a:bodyPr/>
            <a:lstStyle/>
            <a:p>
              <a:endParaRPr lang="zh-CN" altLang="en-US"/>
            </a:p>
          </p:txBody>
        </p:sp>
        <p:sp>
          <p:nvSpPr>
            <p:cNvPr id="28" name="任意多边形 27"/>
            <p:cNvSpPr/>
            <p:nvPr/>
          </p:nvSpPr>
          <p:spPr>
            <a:xfrm>
              <a:off x="22551" y="1110518"/>
              <a:ext cx="692373" cy="512951"/>
            </a:xfrm>
            <a:custGeom>
              <a:avLst/>
              <a:gdLst>
                <a:gd name="txL" fmla="*/ 0 w 692373"/>
                <a:gd name="txT" fmla="*/ 0 h 512951"/>
                <a:gd name="txR" fmla="*/ 692373 w 692373"/>
                <a:gd name="txB" fmla="*/ 512951 h 512951"/>
              </a:gdLst>
              <a:ahLst/>
              <a:cxnLst>
                <a:cxn ang="0">
                  <a:pos x="169707" y="181"/>
                </a:cxn>
                <a:cxn ang="0">
                  <a:pos x="284731" y="47116"/>
                </a:cxn>
                <a:cxn ang="0">
                  <a:pos x="531587" y="206660"/>
                </a:cxn>
                <a:cxn ang="0">
                  <a:pos x="692373" y="313730"/>
                </a:cxn>
                <a:cxn ang="0">
                  <a:pos x="406093" y="512951"/>
                </a:cxn>
                <a:cxn ang="0">
                  <a:pos x="0" y="393427"/>
                </a:cxn>
                <a:cxn ang="0">
                  <a:pos x="19519" y="31778"/>
                </a:cxn>
                <a:cxn ang="0">
                  <a:pos x="23471" y="26847"/>
                </a:cxn>
                <a:cxn ang="0">
                  <a:pos x="169707" y="181"/>
                </a:cxn>
              </a:cxnLst>
              <a:rect l="txL" t="txT" r="txR" b="txB"/>
              <a:pathLst>
                <a:path w="692373" h="512951">
                  <a:moveTo>
                    <a:pt x="169707" y="181"/>
                  </a:moveTo>
                  <a:cubicBezTo>
                    <a:pt x="230140" y="2571"/>
                    <a:pt x="259761" y="28099"/>
                    <a:pt x="284731" y="47116"/>
                  </a:cubicBezTo>
                  <a:cubicBezTo>
                    <a:pt x="524443" y="-8711"/>
                    <a:pt x="522988" y="153611"/>
                    <a:pt x="531587" y="206660"/>
                  </a:cubicBezTo>
                  <a:cubicBezTo>
                    <a:pt x="615244" y="232011"/>
                    <a:pt x="677041" y="250804"/>
                    <a:pt x="692373" y="313730"/>
                  </a:cubicBezTo>
                  <a:lnTo>
                    <a:pt x="406093" y="512951"/>
                  </a:lnTo>
                  <a:cubicBezTo>
                    <a:pt x="349144" y="409957"/>
                    <a:pt x="154170" y="347565"/>
                    <a:pt x="0" y="393427"/>
                  </a:cubicBezTo>
                  <a:lnTo>
                    <a:pt x="19519" y="31778"/>
                  </a:lnTo>
                  <a:lnTo>
                    <a:pt x="23471" y="26847"/>
                  </a:lnTo>
                  <a:cubicBezTo>
                    <a:pt x="86810" y="5539"/>
                    <a:pt x="133722" y="-1243"/>
                    <a:pt x="169707" y="181"/>
                  </a:cubicBezTo>
                  <a:close/>
                </a:path>
              </a:pathLst>
            </a:custGeom>
            <a:solidFill>
              <a:srgbClr val="A5A5A5">
                <a:alpha val="18039"/>
              </a:srgbClr>
            </a:solidFill>
            <a:ln w="25400">
              <a:noFill/>
            </a:ln>
          </p:spPr>
          <p:txBody>
            <a:bodyPr/>
            <a:lstStyle/>
            <a:p>
              <a:endParaRPr lang="zh-CN" altLang="en-US"/>
            </a:p>
          </p:txBody>
        </p:sp>
        <p:sp>
          <p:nvSpPr>
            <p:cNvPr id="29" name="任意多边形 37"/>
            <p:cNvSpPr/>
            <p:nvPr/>
          </p:nvSpPr>
          <p:spPr>
            <a:xfrm>
              <a:off x="1" y="1472886"/>
              <a:ext cx="428643" cy="448873"/>
            </a:xfrm>
            <a:custGeom>
              <a:avLst/>
              <a:gdLst>
                <a:gd name="txL" fmla="*/ 0 w 428643"/>
                <a:gd name="txT" fmla="*/ 0 h 448873"/>
                <a:gd name="txR" fmla="*/ 428643 w 428643"/>
                <a:gd name="txB" fmla="*/ 448873 h 448873"/>
              </a:gdLst>
              <a:ahLst/>
              <a:cxnLst>
                <a:cxn ang="0">
                  <a:pos x="22550" y="31059"/>
                </a:cxn>
                <a:cxn ang="0">
                  <a:pos x="428643" y="150583"/>
                </a:cxn>
                <a:cxn ang="0">
                  <a:pos x="0" y="448873"/>
                </a:cxn>
                <a:cxn ang="0">
                  <a:pos x="22550" y="31059"/>
                </a:cxn>
              </a:cxnLst>
              <a:rect l="txL" t="txT" r="txR" b="txB"/>
              <a:pathLst>
                <a:path w="428643" h="448873">
                  <a:moveTo>
                    <a:pt x="22550" y="31059"/>
                  </a:moveTo>
                  <a:cubicBezTo>
                    <a:pt x="129709" y="-42469"/>
                    <a:pt x="403826" y="21416"/>
                    <a:pt x="428643" y="150583"/>
                  </a:cubicBezTo>
                  <a:lnTo>
                    <a:pt x="0" y="448873"/>
                  </a:lnTo>
                  <a:lnTo>
                    <a:pt x="22550" y="31059"/>
                  </a:lnTo>
                  <a:close/>
                </a:path>
              </a:pathLst>
            </a:custGeom>
            <a:solidFill>
              <a:srgbClr val="FFFFFF">
                <a:alpha val="50195"/>
              </a:srgbClr>
            </a:solidFill>
            <a:ln w="25400">
              <a:noFill/>
            </a:ln>
          </p:spPr>
          <p:txBody>
            <a:bodyPr/>
            <a:lstStyle/>
            <a:p>
              <a:endParaRPr lang="zh-CN" altLang="en-US"/>
            </a:p>
          </p:txBody>
        </p:sp>
        <p:sp>
          <p:nvSpPr>
            <p:cNvPr id="30" name="任意多边形 38"/>
            <p:cNvSpPr/>
            <p:nvPr/>
          </p:nvSpPr>
          <p:spPr>
            <a:xfrm>
              <a:off x="9872" y="1492367"/>
              <a:ext cx="166688" cy="411973"/>
            </a:xfrm>
            <a:custGeom>
              <a:avLst/>
              <a:gdLst>
                <a:gd name="txL" fmla="*/ 0 w 166688"/>
                <a:gd name="txT" fmla="*/ 0 h 411973"/>
                <a:gd name="txR" fmla="*/ 166688 w 166688"/>
                <a:gd name="txB" fmla="*/ 411973 h 411973"/>
              </a:gdLst>
              <a:ahLst/>
              <a:cxnLst>
                <a:cxn ang="0">
                  <a:pos x="23813" y="23828"/>
                </a:cxn>
                <a:cxn ang="0">
                  <a:pos x="166688" y="11923"/>
                </a:cxn>
                <a:cxn ang="0">
                  <a:pos x="0" y="411973"/>
                </a:cxn>
                <a:cxn ang="0">
                  <a:pos x="23813" y="23828"/>
                </a:cxn>
              </a:cxnLst>
              <a:rect l="txL" t="txT" r="txR" b="txB"/>
              <a:pathLst>
                <a:path w="166688" h="411973">
                  <a:moveTo>
                    <a:pt x="23813" y="23828"/>
                  </a:moveTo>
                  <a:cubicBezTo>
                    <a:pt x="64294" y="5573"/>
                    <a:pt x="111920" y="-12684"/>
                    <a:pt x="166688" y="11923"/>
                  </a:cubicBezTo>
                  <a:lnTo>
                    <a:pt x="0" y="411973"/>
                  </a:lnTo>
                  <a:lnTo>
                    <a:pt x="23813" y="23828"/>
                  </a:lnTo>
                  <a:close/>
                </a:path>
              </a:pathLst>
            </a:custGeom>
            <a:solidFill>
              <a:schemeClr val="bg1"/>
            </a:solidFill>
            <a:ln w="25400">
              <a:noFill/>
            </a:ln>
          </p:spPr>
          <p:txBody>
            <a:bodyPr/>
            <a:lstStyle/>
            <a:p>
              <a:endParaRPr lang="zh-CN" altLang="en-US"/>
            </a:p>
          </p:txBody>
        </p:sp>
        <p:sp>
          <p:nvSpPr>
            <p:cNvPr id="31" name="任意多边形 39"/>
            <p:cNvSpPr/>
            <p:nvPr/>
          </p:nvSpPr>
          <p:spPr>
            <a:xfrm>
              <a:off x="852191" y="85899"/>
              <a:ext cx="215479" cy="101559"/>
            </a:xfrm>
            <a:custGeom>
              <a:avLst/>
              <a:gdLst>
                <a:gd name="txL" fmla="*/ 0 w 215479"/>
                <a:gd name="txT" fmla="*/ 0 h 101559"/>
                <a:gd name="txR" fmla="*/ 215479 w 215479"/>
                <a:gd name="txB" fmla="*/ 101559 h 101559"/>
              </a:gdLst>
              <a:ahLst/>
              <a:cxnLst>
                <a:cxn ang="0">
                  <a:pos x="84776" y="21"/>
                </a:cxn>
                <a:cxn ang="0">
                  <a:pos x="215479" y="55807"/>
                </a:cxn>
                <a:cxn ang="0">
                  <a:pos x="202845" y="101559"/>
                </a:cxn>
                <a:cxn ang="0">
                  <a:pos x="0" y="43707"/>
                </a:cxn>
                <a:cxn ang="0">
                  <a:pos x="30377" y="5809"/>
                </a:cxn>
                <a:cxn ang="0">
                  <a:pos x="84776" y="21"/>
                </a:cxn>
              </a:cxnLst>
              <a:rect l="txL" t="txT" r="txR" b="txB"/>
              <a:pathLst>
                <a:path w="215479" h="101559">
                  <a:moveTo>
                    <a:pt x="84776" y="21"/>
                  </a:moveTo>
                  <a:cubicBezTo>
                    <a:pt x="143488" y="821"/>
                    <a:pt x="187470" y="23533"/>
                    <a:pt x="215479" y="55807"/>
                  </a:cubicBezTo>
                  <a:lnTo>
                    <a:pt x="202845" y="101559"/>
                  </a:lnTo>
                  <a:cubicBezTo>
                    <a:pt x="172785" y="50789"/>
                    <a:pt x="105354" y="20400"/>
                    <a:pt x="0" y="43707"/>
                  </a:cubicBezTo>
                  <a:lnTo>
                    <a:pt x="30377" y="5809"/>
                  </a:lnTo>
                  <a:cubicBezTo>
                    <a:pt x="49651" y="1385"/>
                    <a:pt x="67827" y="-210"/>
                    <a:pt x="84776" y="21"/>
                  </a:cubicBezTo>
                  <a:close/>
                </a:path>
              </a:pathLst>
            </a:custGeom>
            <a:solidFill>
              <a:srgbClr val="FFFFFF">
                <a:alpha val="50195"/>
              </a:srgbClr>
            </a:solidFill>
            <a:ln w="25400">
              <a:noFill/>
            </a:ln>
          </p:spPr>
          <p:txBody>
            <a:bodyPr/>
            <a:lstStyle/>
            <a:p>
              <a:endParaRPr lang="zh-CN" altLang="en-US"/>
            </a:p>
          </p:txBody>
        </p:sp>
      </p:grpSp>
    </p:spTree>
    <p:extLst>
      <p:ext uri="{BB962C8B-B14F-4D97-AF65-F5344CB8AC3E}">
        <p14:creationId xmlns:p14="http://schemas.microsoft.com/office/powerpoint/2010/main" val="3920044721"/>
      </p:ext>
    </p:extLst>
  </p:cSld>
  <p:clrMapOvr>
    <a:masterClrMapping/>
  </p:clrMapOvr>
  <mc:AlternateContent xmlns:mc="http://schemas.openxmlformats.org/markup-compatibility/2006" xmlns:p14="http://schemas.microsoft.com/office/powerpoint/2010/main">
    <mc:Choice Requires="p14">
      <p:transition spd="slow" p14:dur="1600" advTm="0">
        <p14:gallery dir="l"/>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filter="wipe(left)">
                                      <p:cBhvr>
                                        <p:cTn id="13" dur="500"/>
                                        <p:tgtEl>
                                          <p:spTgt spid="10"/>
                                        </p:tgtEl>
                                      </p:cBhvr>
                                    </p:animEffect>
                                  </p:childTnLst>
                                </p:cTn>
                              </p:par>
                              <p:par>
                                <p:cTn id="14" presetID="2" presetClass="entr" presetSubtype="8"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800" fill="hold"/>
                                        <p:tgtEl>
                                          <p:spTgt spid="24"/>
                                        </p:tgtEl>
                                        <p:attrNameLst>
                                          <p:attrName>ppt_x</p:attrName>
                                        </p:attrNameLst>
                                      </p:cBhvr>
                                      <p:tavLst>
                                        <p:tav tm="0">
                                          <p:val>
                                            <p:strVal val="0-#ppt_w/2"/>
                                          </p:val>
                                        </p:tav>
                                        <p:tav tm="100000">
                                          <p:val>
                                            <p:strVal val="#ppt_x"/>
                                          </p:val>
                                        </p:tav>
                                      </p:tavLst>
                                    </p:anim>
                                    <p:anim calcmode="lin" valueType="num">
                                      <p:cBhvr>
                                        <p:cTn id="17" dur="800" fill="hold"/>
                                        <p:tgtEl>
                                          <p:spTgt spid="24"/>
                                        </p:tgtEl>
                                        <p:attrNameLst>
                                          <p:attrName>ppt_y</p:attrName>
                                        </p:attrNameLst>
                                      </p:cBhvr>
                                      <p:tavLst>
                                        <p:tav tm="0">
                                          <p:val>
                                            <p:strVal val="#ppt_y"/>
                                          </p:val>
                                        </p:tav>
                                        <p:tav tm="100000">
                                          <p:val>
                                            <p:strVal val="#ppt_y"/>
                                          </p:val>
                                        </p:tav>
                                      </p:tavLst>
                                    </p:anim>
                                  </p:childTnLst>
                                </p:cTn>
                              </p:par>
                            </p:childTnLst>
                          </p:cTn>
                        </p:par>
                        <p:par>
                          <p:cTn id="18" fill="hold">
                            <p:stCondLst>
                              <p:cond delay="1300"/>
                            </p:stCondLst>
                            <p:childTnLst>
                              <p:par>
                                <p:cTn id="19" presetID="2" presetClass="entr" presetSubtype="2"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ppt_x</p:attrName>
                                        </p:attrNameLst>
                                      </p:cBhvr>
                                      <p:tavLst>
                                        <p:tav tm="0">
                                          <p:val>
                                            <p:strVal val="1+#ppt_w/2"/>
                                          </p:val>
                                        </p:tav>
                                        <p:tav tm="100000">
                                          <p:val>
                                            <p:strVal val="#ppt_x"/>
                                          </p:val>
                                        </p:tav>
                                      </p:tavLst>
                                    </p:anim>
                                    <p:anim calcmode="lin" valueType="num">
                                      <p:cBhvr>
                                        <p:cTn id="22" dur="500" fill="hold"/>
                                        <p:tgtEl>
                                          <p:spTgt spid="11"/>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20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ppt_x</p:attrName>
                                        </p:attrNameLst>
                                      </p:cBhvr>
                                      <p:tavLst>
                                        <p:tav tm="0">
                                          <p:val>
                                            <p:strVal val="1+#ppt_w/2"/>
                                          </p:val>
                                        </p:tav>
                                        <p:tav tm="100000">
                                          <p:val>
                                            <p:strVal val="#ppt_x"/>
                                          </p:val>
                                        </p:tav>
                                      </p:tavLst>
                                    </p:anim>
                                    <p:anim calcmode="lin" valueType="num">
                                      <p:cBhvr>
                                        <p:cTn id="26" dur="500" fill="hold"/>
                                        <p:tgtEl>
                                          <p:spTgt spid="17"/>
                                        </p:tgtEl>
                                        <p:attrNameLst>
                                          <p:attrName>ppt_y</p:attrName>
                                        </p:attrNameLst>
                                      </p:cBhvr>
                                      <p:tavLst>
                                        <p:tav tm="0">
                                          <p:val>
                                            <p:strVal val="#ppt_y"/>
                                          </p:val>
                                        </p:tav>
                                        <p:tav tm="100000">
                                          <p:val>
                                            <p:strVal val="#ppt_y"/>
                                          </p:val>
                                        </p:tav>
                                      </p:tavLst>
                                    </p:anim>
                                  </p:childTnLst>
                                </p:cTn>
                              </p:par>
                            </p:childTnLst>
                          </p:cTn>
                        </p:par>
                        <p:par>
                          <p:cTn id="27" fill="hold">
                            <p:stCondLst>
                              <p:cond delay="2000"/>
                            </p:stCondLst>
                            <p:childTnLst>
                              <p:par>
                                <p:cTn id="28" presetID="2" presetClass="entr" presetSubtype="2" fill="hold"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ppt_x</p:attrName>
                                        </p:attrNameLst>
                                      </p:cBhvr>
                                      <p:tavLst>
                                        <p:tav tm="0">
                                          <p:val>
                                            <p:strVal val="1+#ppt_w/2"/>
                                          </p:val>
                                        </p:tav>
                                        <p:tav tm="100000">
                                          <p:val>
                                            <p:strVal val="#ppt_x"/>
                                          </p:val>
                                        </p:tav>
                                      </p:tavLst>
                                    </p:anim>
                                    <p:anim calcmode="lin" valueType="num">
                                      <p:cBhvr>
                                        <p:cTn id="31" dur="500" fill="hold"/>
                                        <p:tgtEl>
                                          <p:spTgt spid="14"/>
                                        </p:tgtEl>
                                        <p:attrNameLst>
                                          <p:attrName>ppt_y</p:attrName>
                                        </p:attrNameLst>
                                      </p:cBhvr>
                                      <p:tavLst>
                                        <p:tav tm="0">
                                          <p:val>
                                            <p:strVal val="#ppt_y"/>
                                          </p:val>
                                        </p:tav>
                                        <p:tav tm="100000">
                                          <p:val>
                                            <p:strVal val="#ppt_y"/>
                                          </p:val>
                                        </p:tav>
                                      </p:tavLst>
                                    </p:anim>
                                  </p:childTnLst>
                                </p:cTn>
                              </p:par>
                              <p:par>
                                <p:cTn id="32" presetID="2" presetClass="entr" presetSubtype="2" fill="hold" nodeType="withEffect">
                                  <p:stCondLst>
                                    <p:cond delay="200"/>
                                  </p:stCondLst>
                                  <p:childTnLst>
                                    <p:set>
                                      <p:cBhvr>
                                        <p:cTn id="33" dur="1" fill="hold">
                                          <p:stCondLst>
                                            <p:cond delay="0"/>
                                          </p:stCondLst>
                                        </p:cTn>
                                        <p:tgtEl>
                                          <p:spTgt spid="20"/>
                                        </p:tgtEl>
                                        <p:attrNameLst>
                                          <p:attrName>style.visibility</p:attrName>
                                        </p:attrNameLst>
                                      </p:cBhvr>
                                      <p:to>
                                        <p:strVal val="visible"/>
                                      </p:to>
                                    </p:set>
                                    <p:anim calcmode="lin" valueType="num">
                                      <p:cBhvr>
                                        <p:cTn id="34" dur="500" fill="hold"/>
                                        <p:tgtEl>
                                          <p:spTgt spid="20"/>
                                        </p:tgtEl>
                                        <p:attrNameLst>
                                          <p:attrName>ppt_x</p:attrName>
                                        </p:attrNameLst>
                                      </p:cBhvr>
                                      <p:tavLst>
                                        <p:tav tm="0">
                                          <p:val>
                                            <p:strVal val="1+#ppt_w/2"/>
                                          </p:val>
                                        </p:tav>
                                        <p:tav tm="100000">
                                          <p:val>
                                            <p:strVal val="#ppt_x"/>
                                          </p:val>
                                        </p:tav>
                                      </p:tavLst>
                                    </p:anim>
                                    <p:anim calcmode="lin" valueType="num">
                                      <p:cBhvr>
                                        <p:cTn id="35" dur="500" fill="hold"/>
                                        <p:tgtEl>
                                          <p:spTgt spid="20"/>
                                        </p:tgtEl>
                                        <p:attrNameLst>
                                          <p:attrName>ppt_y</p:attrName>
                                        </p:attrNameLst>
                                      </p:cBhvr>
                                      <p:tavLst>
                                        <p:tav tm="0">
                                          <p:val>
                                            <p:strVal val="#ppt_y"/>
                                          </p:val>
                                        </p:tav>
                                        <p:tav tm="100000">
                                          <p:val>
                                            <p:strVal val="#ppt_y"/>
                                          </p:val>
                                        </p:tav>
                                      </p:tavLst>
                                    </p:anim>
                                  </p:childTnLst>
                                </p:cTn>
                              </p:par>
                            </p:childTnLst>
                          </p:cTn>
                        </p:par>
                        <p:par>
                          <p:cTn id="36" fill="hold">
                            <p:stCondLst>
                              <p:cond delay="2700"/>
                            </p:stCondLst>
                            <p:childTnLst>
                              <p:par>
                                <p:cTn id="37" presetID="2" presetClass="entr" presetSubtype="4"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500" fill="hold"/>
                                        <p:tgtEl>
                                          <p:spTgt spid="23"/>
                                        </p:tgtEl>
                                        <p:attrNameLst>
                                          <p:attrName>ppt_x</p:attrName>
                                        </p:attrNameLst>
                                      </p:cBhvr>
                                      <p:tavLst>
                                        <p:tav tm="0">
                                          <p:val>
                                            <p:strVal val="#ppt_x"/>
                                          </p:val>
                                        </p:tav>
                                        <p:tav tm="100000">
                                          <p:val>
                                            <p:strVal val="#ppt_x"/>
                                          </p:val>
                                        </p:tav>
                                      </p:tavLst>
                                    </p:anim>
                                    <p:anim calcmode="lin" valueType="num">
                                      <p:cBhvr>
                                        <p:cTn id="4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ldLvl="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sp>
        <p:nvSpPr>
          <p:cNvPr id="10" name="菱形 27"/>
          <p:cNvSpPr/>
          <p:nvPr/>
        </p:nvSpPr>
        <p:spPr>
          <a:xfrm>
            <a:off x="4895850" y="2260600"/>
            <a:ext cx="1260475" cy="1260475"/>
          </a:xfrm>
          <a:prstGeom prst="diamond">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5400" dirty="0">
              <a:solidFill>
                <a:srgbClr val="00CC99"/>
              </a:solidFill>
              <a:latin typeface="Arial" panose="020B0604020202020204" pitchFamily="34" charset="0"/>
              <a:ea typeface="宋体" panose="02010600030101010101" pitchFamily="2" charset="-122"/>
            </a:endParaRPr>
          </a:p>
        </p:txBody>
      </p:sp>
      <p:sp>
        <p:nvSpPr>
          <p:cNvPr id="11" name="菱形 28"/>
          <p:cNvSpPr/>
          <p:nvPr/>
        </p:nvSpPr>
        <p:spPr>
          <a:xfrm>
            <a:off x="2987675" y="2260600"/>
            <a:ext cx="1260475" cy="1260475"/>
          </a:xfrm>
          <a:prstGeom prst="diamond">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5400" dirty="0">
              <a:solidFill>
                <a:srgbClr val="00CC99"/>
              </a:solidFill>
              <a:latin typeface="Arial" panose="020B0604020202020204" pitchFamily="34" charset="0"/>
              <a:ea typeface="宋体" panose="02010600030101010101" pitchFamily="2" charset="-122"/>
            </a:endParaRPr>
          </a:p>
        </p:txBody>
      </p:sp>
      <p:sp>
        <p:nvSpPr>
          <p:cNvPr id="12" name="菱形 30"/>
          <p:cNvSpPr/>
          <p:nvPr/>
        </p:nvSpPr>
        <p:spPr>
          <a:xfrm>
            <a:off x="3762375" y="1849438"/>
            <a:ext cx="503238" cy="503237"/>
          </a:xfrm>
          <a:prstGeom prst="diamond">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5400" dirty="0">
              <a:solidFill>
                <a:srgbClr val="00CC99"/>
              </a:solidFill>
              <a:latin typeface="Arial" panose="020B0604020202020204" pitchFamily="34" charset="0"/>
              <a:ea typeface="宋体" panose="02010600030101010101" pitchFamily="2" charset="-122"/>
            </a:endParaRPr>
          </a:p>
        </p:txBody>
      </p:sp>
      <p:sp>
        <p:nvSpPr>
          <p:cNvPr id="13" name="菱形 31"/>
          <p:cNvSpPr/>
          <p:nvPr/>
        </p:nvSpPr>
        <p:spPr>
          <a:xfrm>
            <a:off x="3762375" y="3429000"/>
            <a:ext cx="503238" cy="504825"/>
          </a:xfrm>
          <a:prstGeom prst="diamond">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5400" dirty="0">
              <a:solidFill>
                <a:srgbClr val="00CC99"/>
              </a:solidFill>
              <a:latin typeface="Arial" panose="020B0604020202020204" pitchFamily="34" charset="0"/>
              <a:ea typeface="宋体" panose="02010600030101010101" pitchFamily="2" charset="-122"/>
            </a:endParaRPr>
          </a:p>
        </p:txBody>
      </p:sp>
      <p:sp>
        <p:nvSpPr>
          <p:cNvPr id="14" name="菱形 32"/>
          <p:cNvSpPr/>
          <p:nvPr/>
        </p:nvSpPr>
        <p:spPr>
          <a:xfrm>
            <a:off x="4878388" y="1849438"/>
            <a:ext cx="503237" cy="503237"/>
          </a:xfrm>
          <a:prstGeom prst="diamond">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5400" dirty="0">
              <a:solidFill>
                <a:srgbClr val="00CC99"/>
              </a:solidFill>
              <a:latin typeface="Arial" panose="020B0604020202020204" pitchFamily="34" charset="0"/>
              <a:ea typeface="宋体" panose="02010600030101010101" pitchFamily="2" charset="-122"/>
            </a:endParaRPr>
          </a:p>
        </p:txBody>
      </p:sp>
      <p:sp>
        <p:nvSpPr>
          <p:cNvPr id="15" name="菱形 33"/>
          <p:cNvSpPr/>
          <p:nvPr/>
        </p:nvSpPr>
        <p:spPr>
          <a:xfrm>
            <a:off x="4878388" y="3429000"/>
            <a:ext cx="503237" cy="504825"/>
          </a:xfrm>
          <a:prstGeom prst="diamond">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5400" dirty="0">
              <a:solidFill>
                <a:srgbClr val="00CC99"/>
              </a:solidFill>
              <a:latin typeface="Arial" panose="020B0604020202020204" pitchFamily="34" charset="0"/>
              <a:ea typeface="宋体" panose="02010600030101010101" pitchFamily="2" charset="-122"/>
            </a:endParaRPr>
          </a:p>
        </p:txBody>
      </p:sp>
      <p:sp>
        <p:nvSpPr>
          <p:cNvPr id="16" name="TextBox 42"/>
          <p:cNvSpPr/>
          <p:nvPr/>
        </p:nvSpPr>
        <p:spPr>
          <a:xfrm>
            <a:off x="539750" y="1536700"/>
            <a:ext cx="2592388" cy="7858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r" eaLnBrk="1" hangingPunct="1">
              <a:spcBef>
                <a:spcPct val="0"/>
              </a:spcBef>
              <a:buNone/>
            </a:pPr>
            <a:r>
              <a:rPr lang="zh-CN" altLang="en-US" sz="1100" dirty="0">
                <a:solidFill>
                  <a:schemeClr val="bg1"/>
                </a:solidFill>
              </a:rPr>
              <a:t>单击添加标题</a:t>
            </a:r>
            <a:endParaRPr lang="en-US" altLang="zh-CN" sz="1100" dirty="0">
              <a:solidFill>
                <a:schemeClr val="bg1"/>
              </a:solidFill>
            </a:endParaRPr>
          </a:p>
          <a:p>
            <a:pPr marL="0" lvl="0" indent="0" algn="r" eaLnBrk="1" hangingPunct="1">
              <a:spcBef>
                <a:spcPct val="0"/>
              </a:spcBef>
              <a:buNone/>
            </a:pPr>
            <a:r>
              <a:rPr lang="zh-CN" altLang="en-US" sz="700" dirty="0">
                <a:solidFill>
                  <a:srgbClr val="FFFFFF"/>
                </a:solidFill>
              </a:rPr>
              <a:t/>
            </a:r>
            <a:br>
              <a:rPr lang="zh-CN" altLang="en-US" sz="700" dirty="0">
                <a:solidFill>
                  <a:srgbClr val="FFFFFF"/>
                </a:solidFill>
              </a:rPr>
            </a:br>
            <a:r>
              <a:rPr lang="zh-CN" altLang="en-US" sz="900" dirty="0">
                <a:solidFill>
                  <a:srgbClr val="FEFEFE"/>
                </a:solidFill>
              </a:rPr>
              <a:t>在此处添加详细描述文本，尽量与标题文本</a:t>
            </a:r>
            <a:endParaRPr lang="en-US" altLang="zh-CN" sz="900" dirty="0">
              <a:solidFill>
                <a:srgbClr val="FEFEFE"/>
              </a:solidFill>
            </a:endParaRPr>
          </a:p>
          <a:p>
            <a:pPr marL="0" lvl="0" indent="0" algn="r" eaLnBrk="1" hangingPunct="1">
              <a:spcBef>
                <a:spcPct val="0"/>
              </a:spcBef>
              <a:buNone/>
            </a:pPr>
            <a:r>
              <a:rPr lang="zh-CN" altLang="en-US" sz="900" dirty="0">
                <a:solidFill>
                  <a:srgbClr val="FEFEFE"/>
                </a:solidFill>
              </a:rPr>
              <a:t>语言风格相符合，语言描述尽</a:t>
            </a:r>
            <a:endParaRPr lang="en-US" altLang="zh-CN" sz="900" dirty="0">
              <a:solidFill>
                <a:srgbClr val="FEFEFE"/>
              </a:solidFill>
            </a:endParaRPr>
          </a:p>
          <a:p>
            <a:pPr marL="0" lvl="0" indent="0" algn="r" eaLnBrk="1" hangingPunct="1">
              <a:spcBef>
                <a:spcPct val="0"/>
              </a:spcBef>
              <a:buNone/>
            </a:pPr>
            <a:r>
              <a:rPr lang="zh-CN" altLang="en-US" sz="900" dirty="0">
                <a:solidFill>
                  <a:srgbClr val="FEFEFE"/>
                </a:solidFill>
              </a:rPr>
              <a:t>量简洁生动，尽可能概括出段落内容</a:t>
            </a:r>
            <a:endParaRPr lang="en-US" altLang="zh-CN" sz="900" dirty="0">
              <a:solidFill>
                <a:srgbClr val="FEFEFE"/>
              </a:solidFill>
            </a:endParaRPr>
          </a:p>
        </p:txBody>
      </p:sp>
      <p:sp>
        <p:nvSpPr>
          <p:cNvPr id="17" name="TextBox 43"/>
          <p:cNvSpPr/>
          <p:nvPr/>
        </p:nvSpPr>
        <p:spPr>
          <a:xfrm>
            <a:off x="539750" y="3570288"/>
            <a:ext cx="2592388" cy="78422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r" eaLnBrk="1" hangingPunct="1">
              <a:spcBef>
                <a:spcPct val="0"/>
              </a:spcBef>
              <a:buNone/>
            </a:pPr>
            <a:r>
              <a:rPr lang="zh-CN" altLang="en-US" sz="1100" dirty="0">
                <a:solidFill>
                  <a:schemeClr val="bg1"/>
                </a:solidFill>
              </a:rPr>
              <a:t>单击添加标题</a:t>
            </a:r>
            <a:endParaRPr lang="en-US" altLang="zh-CN" sz="1100" dirty="0">
              <a:solidFill>
                <a:schemeClr val="bg1"/>
              </a:solidFill>
            </a:endParaRPr>
          </a:p>
          <a:p>
            <a:pPr marL="0" lvl="0" indent="0" algn="r" eaLnBrk="1" hangingPunct="1">
              <a:spcBef>
                <a:spcPct val="0"/>
              </a:spcBef>
              <a:buNone/>
            </a:pPr>
            <a:r>
              <a:rPr lang="zh-CN" altLang="en-US" sz="700" dirty="0">
                <a:solidFill>
                  <a:srgbClr val="FFFFFF"/>
                </a:solidFill>
              </a:rPr>
              <a:t/>
            </a:r>
            <a:br>
              <a:rPr lang="zh-CN" altLang="en-US" sz="700" dirty="0">
                <a:solidFill>
                  <a:srgbClr val="FFFFFF"/>
                </a:solidFill>
              </a:rPr>
            </a:br>
            <a:r>
              <a:rPr lang="zh-CN" altLang="en-US" sz="900" dirty="0">
                <a:solidFill>
                  <a:srgbClr val="FEFEFE"/>
                </a:solidFill>
              </a:rPr>
              <a:t>在此处添加详细描述文本，尽量与标题文本</a:t>
            </a:r>
            <a:endParaRPr lang="en-US" altLang="zh-CN" sz="900" dirty="0">
              <a:solidFill>
                <a:srgbClr val="FEFEFE"/>
              </a:solidFill>
            </a:endParaRPr>
          </a:p>
          <a:p>
            <a:pPr marL="0" lvl="0" indent="0" algn="r" eaLnBrk="1" hangingPunct="1">
              <a:spcBef>
                <a:spcPct val="0"/>
              </a:spcBef>
              <a:buNone/>
            </a:pPr>
            <a:r>
              <a:rPr lang="zh-CN" altLang="en-US" sz="900" dirty="0">
                <a:solidFill>
                  <a:srgbClr val="FEFEFE"/>
                </a:solidFill>
              </a:rPr>
              <a:t>语言风格相符合，语言描述尽</a:t>
            </a:r>
            <a:endParaRPr lang="en-US" altLang="zh-CN" sz="900" dirty="0">
              <a:solidFill>
                <a:srgbClr val="FEFEFE"/>
              </a:solidFill>
            </a:endParaRPr>
          </a:p>
          <a:p>
            <a:pPr marL="0" lvl="0" indent="0" algn="r" eaLnBrk="1" hangingPunct="1">
              <a:spcBef>
                <a:spcPct val="0"/>
              </a:spcBef>
              <a:buNone/>
            </a:pPr>
            <a:r>
              <a:rPr lang="zh-CN" altLang="en-US" sz="900" dirty="0">
                <a:solidFill>
                  <a:srgbClr val="FEFEFE"/>
                </a:solidFill>
              </a:rPr>
              <a:t>量简洁生动，尽可能概括出段落内容</a:t>
            </a:r>
            <a:endParaRPr lang="en-US" altLang="zh-CN" sz="900" dirty="0">
              <a:solidFill>
                <a:srgbClr val="FEFEFE"/>
              </a:solidFill>
            </a:endParaRPr>
          </a:p>
        </p:txBody>
      </p:sp>
      <p:sp>
        <p:nvSpPr>
          <p:cNvPr id="18" name="TextBox 44"/>
          <p:cNvSpPr/>
          <p:nvPr/>
        </p:nvSpPr>
        <p:spPr>
          <a:xfrm>
            <a:off x="6011863" y="1536700"/>
            <a:ext cx="2592387" cy="7858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eaLnBrk="1" hangingPunct="1">
              <a:spcBef>
                <a:spcPct val="0"/>
              </a:spcBef>
              <a:buNone/>
            </a:pPr>
            <a:r>
              <a:rPr lang="zh-CN" altLang="en-US" sz="1100" dirty="0">
                <a:solidFill>
                  <a:srgbClr val="FFFFFF"/>
                </a:solidFill>
              </a:rPr>
              <a:t>单击添加标题</a:t>
            </a:r>
            <a:endParaRPr lang="en-US" altLang="zh-CN" sz="1100" dirty="0">
              <a:solidFill>
                <a:srgbClr val="FFFFFF"/>
              </a:solidFill>
            </a:endParaRPr>
          </a:p>
          <a:p>
            <a:pPr marL="0" lvl="0" indent="0" eaLnBrk="1" hangingPunct="1">
              <a:spcBef>
                <a:spcPct val="0"/>
              </a:spcBef>
              <a:buNone/>
            </a:pPr>
            <a:r>
              <a:rPr lang="zh-CN" altLang="en-US" sz="700" dirty="0">
                <a:solidFill>
                  <a:srgbClr val="FFFFFF"/>
                </a:solidFill>
              </a:rPr>
              <a:t/>
            </a:r>
            <a:br>
              <a:rPr lang="zh-CN" altLang="en-US" sz="700" dirty="0">
                <a:solidFill>
                  <a:srgbClr val="FFFFFF"/>
                </a:solidFill>
              </a:rPr>
            </a:br>
            <a:r>
              <a:rPr lang="zh-CN" altLang="en-US" sz="900" dirty="0">
                <a:solidFill>
                  <a:srgbClr val="FEFEFE"/>
                </a:solidFill>
              </a:rPr>
              <a:t>在此处添加详细描述文本，尽量与标题文本</a:t>
            </a:r>
            <a:endParaRPr lang="en-US" altLang="zh-CN" sz="900" dirty="0">
              <a:solidFill>
                <a:srgbClr val="FEFEFE"/>
              </a:solidFill>
            </a:endParaRPr>
          </a:p>
          <a:p>
            <a:pPr marL="0" lvl="0" indent="0" eaLnBrk="1" hangingPunct="1">
              <a:spcBef>
                <a:spcPct val="0"/>
              </a:spcBef>
              <a:buNone/>
            </a:pPr>
            <a:r>
              <a:rPr lang="zh-CN" altLang="en-US" sz="900" dirty="0">
                <a:solidFill>
                  <a:srgbClr val="FEFEFE"/>
                </a:solidFill>
              </a:rPr>
              <a:t>语言风格相符合，语言描述尽</a:t>
            </a:r>
            <a:endParaRPr lang="en-US" altLang="zh-CN" sz="900" dirty="0">
              <a:solidFill>
                <a:srgbClr val="FEFEFE"/>
              </a:solidFill>
            </a:endParaRPr>
          </a:p>
          <a:p>
            <a:pPr marL="0" lvl="0" indent="0" eaLnBrk="1" hangingPunct="1">
              <a:spcBef>
                <a:spcPct val="0"/>
              </a:spcBef>
              <a:buNone/>
            </a:pPr>
            <a:r>
              <a:rPr lang="zh-CN" altLang="en-US" sz="900" dirty="0">
                <a:solidFill>
                  <a:srgbClr val="FEFEFE"/>
                </a:solidFill>
              </a:rPr>
              <a:t>量简洁生动，尽可能概括出段落内容。</a:t>
            </a:r>
            <a:endParaRPr lang="en-US" altLang="zh-CN" sz="900" dirty="0">
              <a:solidFill>
                <a:srgbClr val="FEFEFE"/>
              </a:solidFill>
            </a:endParaRPr>
          </a:p>
        </p:txBody>
      </p:sp>
      <p:sp>
        <p:nvSpPr>
          <p:cNvPr id="19" name="TextBox 45"/>
          <p:cNvSpPr/>
          <p:nvPr/>
        </p:nvSpPr>
        <p:spPr>
          <a:xfrm>
            <a:off x="6011863" y="3570288"/>
            <a:ext cx="2592387" cy="78422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eaLnBrk="1" hangingPunct="1">
              <a:spcBef>
                <a:spcPct val="0"/>
              </a:spcBef>
              <a:buNone/>
            </a:pPr>
            <a:r>
              <a:rPr lang="zh-CN" altLang="en-US" sz="1100" dirty="0">
                <a:solidFill>
                  <a:srgbClr val="FFFFFF"/>
                </a:solidFill>
              </a:rPr>
              <a:t>单击添加标题</a:t>
            </a:r>
            <a:endParaRPr lang="en-US" altLang="zh-CN" sz="1100" dirty="0">
              <a:solidFill>
                <a:srgbClr val="FFFFFF"/>
              </a:solidFill>
            </a:endParaRPr>
          </a:p>
          <a:p>
            <a:pPr marL="0" lvl="0" indent="0" eaLnBrk="1" hangingPunct="1">
              <a:spcBef>
                <a:spcPct val="0"/>
              </a:spcBef>
              <a:buNone/>
            </a:pPr>
            <a:r>
              <a:rPr lang="zh-CN" altLang="en-US" sz="700" dirty="0">
                <a:solidFill>
                  <a:srgbClr val="FFFFFF"/>
                </a:solidFill>
              </a:rPr>
              <a:t/>
            </a:r>
            <a:br>
              <a:rPr lang="zh-CN" altLang="en-US" sz="700" dirty="0">
                <a:solidFill>
                  <a:srgbClr val="FFFFFF"/>
                </a:solidFill>
              </a:rPr>
            </a:br>
            <a:r>
              <a:rPr lang="zh-CN" altLang="en-US" sz="900" dirty="0">
                <a:solidFill>
                  <a:srgbClr val="FEFEFE"/>
                </a:solidFill>
              </a:rPr>
              <a:t>在此处添加详细描述文本，尽量与标题文本</a:t>
            </a:r>
            <a:endParaRPr lang="en-US" altLang="zh-CN" sz="900" dirty="0">
              <a:solidFill>
                <a:srgbClr val="FEFEFE"/>
              </a:solidFill>
            </a:endParaRPr>
          </a:p>
          <a:p>
            <a:pPr marL="0" lvl="0" indent="0" eaLnBrk="1" hangingPunct="1">
              <a:spcBef>
                <a:spcPct val="0"/>
              </a:spcBef>
              <a:buNone/>
            </a:pPr>
            <a:r>
              <a:rPr lang="zh-CN" altLang="en-US" sz="900" dirty="0">
                <a:solidFill>
                  <a:srgbClr val="FEFEFE"/>
                </a:solidFill>
              </a:rPr>
              <a:t>语言风格相符合，语言描述尽</a:t>
            </a:r>
            <a:endParaRPr lang="en-US" altLang="zh-CN" sz="900" dirty="0">
              <a:solidFill>
                <a:srgbClr val="FEFEFE"/>
              </a:solidFill>
            </a:endParaRPr>
          </a:p>
          <a:p>
            <a:pPr marL="0" lvl="0" indent="0" eaLnBrk="1" hangingPunct="1">
              <a:spcBef>
                <a:spcPct val="0"/>
              </a:spcBef>
              <a:buNone/>
            </a:pPr>
            <a:r>
              <a:rPr lang="zh-CN" altLang="en-US" sz="900" dirty="0">
                <a:solidFill>
                  <a:srgbClr val="FEFEFE"/>
                </a:solidFill>
              </a:rPr>
              <a:t>量简洁生动，尽可能概括出段落内容。</a:t>
            </a:r>
            <a:endParaRPr lang="en-US" altLang="zh-CN" sz="900" dirty="0">
              <a:solidFill>
                <a:srgbClr val="FEFEFE"/>
              </a:solidFill>
            </a:endParaRPr>
          </a:p>
        </p:txBody>
      </p:sp>
      <p:grpSp>
        <p:nvGrpSpPr>
          <p:cNvPr id="20" name="组合 2"/>
          <p:cNvGrpSpPr/>
          <p:nvPr/>
        </p:nvGrpSpPr>
        <p:grpSpPr>
          <a:xfrm>
            <a:off x="3563938" y="1882775"/>
            <a:ext cx="2016125" cy="2016125"/>
            <a:chOff x="0" y="0"/>
            <a:chExt cx="2016224" cy="2016224"/>
          </a:xfrm>
        </p:grpSpPr>
        <p:sp>
          <p:nvSpPr>
            <p:cNvPr id="21" name="菱形 29"/>
            <p:cNvSpPr/>
            <p:nvPr/>
          </p:nvSpPr>
          <p:spPr>
            <a:xfrm>
              <a:off x="0" y="0"/>
              <a:ext cx="2016224" cy="2016224"/>
            </a:xfrm>
            <a:prstGeom prst="diamond">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5400" dirty="0">
                <a:solidFill>
                  <a:srgbClr val="00CC99"/>
                </a:solidFill>
                <a:latin typeface="Arial" panose="020B0604020202020204" pitchFamily="34" charset="0"/>
                <a:ea typeface="宋体" panose="02010600030101010101" pitchFamily="2" charset="-122"/>
              </a:endParaRPr>
            </a:p>
          </p:txBody>
        </p:sp>
        <p:sp useBgFill="1">
          <p:nvSpPr>
            <p:cNvPr id="22" name="矩形 19"/>
            <p:cNvSpPr/>
            <p:nvPr/>
          </p:nvSpPr>
          <p:spPr>
            <a:xfrm rot="1865145">
              <a:off x="812202" y="606203"/>
              <a:ext cx="493420" cy="803819"/>
            </a:xfrm>
            <a:custGeom>
              <a:avLst/>
              <a:gdLst>
                <a:gd name="txL" fmla="*/ 0 w 702116"/>
                <a:gd name="txT" fmla="*/ 0 h 1143806"/>
                <a:gd name="txR" fmla="*/ 702116 w 702116"/>
                <a:gd name="txB" fmla="*/ 1143806 h 1143806"/>
              </a:gdLst>
              <a:ahLst/>
              <a:cxnLst>
                <a:cxn ang="0">
                  <a:pos x="90975" y="361850"/>
                </a:cxn>
                <a:cxn ang="0">
                  <a:pos x="235494" y="274721"/>
                </a:cxn>
                <a:cxn ang="0">
                  <a:pos x="243687" y="288309"/>
                </a:cxn>
                <a:cxn ang="0">
                  <a:pos x="99167" y="375439"/>
                </a:cxn>
                <a:cxn ang="0">
                  <a:pos x="90975" y="361850"/>
                </a:cxn>
                <a:cxn ang="0">
                  <a:pos x="0" y="291248"/>
                </a:cxn>
                <a:cxn ang="0">
                  <a:pos x="122652" y="291248"/>
                </a:cxn>
                <a:cxn ang="0">
                  <a:pos x="61326" y="396981"/>
                </a:cxn>
                <a:cxn ang="0">
                  <a:pos x="0" y="291248"/>
                </a:cxn>
                <a:cxn ang="0">
                  <a:pos x="73438" y="63907"/>
                </a:cxn>
                <a:cxn ang="0">
                  <a:pos x="121883" y="63907"/>
                </a:cxn>
                <a:cxn ang="0">
                  <a:pos x="121883" y="273067"/>
                </a:cxn>
                <a:cxn ang="0">
                  <a:pos x="73438" y="273067"/>
                </a:cxn>
                <a:cxn ang="0">
                  <a:pos x="73438" y="63907"/>
                </a:cxn>
                <a:cxn ang="0">
                  <a:pos x="769" y="63907"/>
                </a:cxn>
                <a:cxn ang="0">
                  <a:pos x="49215" y="63907"/>
                </a:cxn>
                <a:cxn ang="0">
                  <a:pos x="49215" y="273067"/>
                </a:cxn>
                <a:cxn ang="0">
                  <a:pos x="769" y="273067"/>
                </a:cxn>
                <a:cxn ang="0">
                  <a:pos x="769" y="63907"/>
                </a:cxn>
                <a:cxn ang="0">
                  <a:pos x="3078" y="2309"/>
                </a:cxn>
                <a:cxn ang="0">
                  <a:pos x="8654" y="0"/>
                </a:cxn>
                <a:cxn ang="0">
                  <a:pos x="113998" y="0"/>
                </a:cxn>
                <a:cxn ang="0">
                  <a:pos x="121883" y="7885"/>
                </a:cxn>
                <a:cxn ang="0">
                  <a:pos x="121883" y="36610"/>
                </a:cxn>
                <a:cxn ang="0">
                  <a:pos x="113998" y="44496"/>
                </a:cxn>
                <a:cxn ang="0">
                  <a:pos x="8654" y="44496"/>
                </a:cxn>
                <a:cxn ang="0">
                  <a:pos x="769" y="36610"/>
                </a:cxn>
                <a:cxn ang="0">
                  <a:pos x="769" y="7885"/>
                </a:cxn>
                <a:cxn ang="0">
                  <a:pos x="3078" y="2309"/>
                </a:cxn>
              </a:cxnLst>
              <a:rect l="txL" t="txT" r="txR" b="txB"/>
              <a:pathLst>
                <a:path w="702116" h="1143806">
                  <a:moveTo>
                    <a:pt x="262117" y="1042584"/>
                  </a:moveTo>
                  <a:lnTo>
                    <a:pt x="678511" y="791541"/>
                  </a:lnTo>
                  <a:lnTo>
                    <a:pt x="702116" y="830694"/>
                  </a:lnTo>
                  <a:lnTo>
                    <a:pt x="285723" y="1081738"/>
                  </a:lnTo>
                  <a:lnTo>
                    <a:pt x="262117" y="1042584"/>
                  </a:lnTo>
                  <a:close/>
                  <a:moveTo>
                    <a:pt x="0" y="839161"/>
                  </a:moveTo>
                  <a:lnTo>
                    <a:pt x="353388" y="839161"/>
                  </a:lnTo>
                  <a:lnTo>
                    <a:pt x="176694" y="1143806"/>
                  </a:lnTo>
                  <a:lnTo>
                    <a:pt x="0" y="839161"/>
                  </a:lnTo>
                  <a:close/>
                  <a:moveTo>
                    <a:pt x="211590" y="184135"/>
                  </a:moveTo>
                  <a:lnTo>
                    <a:pt x="351173" y="184135"/>
                  </a:lnTo>
                  <a:lnTo>
                    <a:pt x="351173" y="786777"/>
                  </a:lnTo>
                  <a:lnTo>
                    <a:pt x="211590" y="786777"/>
                  </a:lnTo>
                  <a:lnTo>
                    <a:pt x="211590" y="184135"/>
                  </a:lnTo>
                  <a:close/>
                  <a:moveTo>
                    <a:pt x="2216" y="184135"/>
                  </a:moveTo>
                  <a:lnTo>
                    <a:pt x="141799" y="184135"/>
                  </a:lnTo>
                  <a:lnTo>
                    <a:pt x="141799" y="786777"/>
                  </a:lnTo>
                  <a:lnTo>
                    <a:pt x="2216" y="786777"/>
                  </a:lnTo>
                  <a:lnTo>
                    <a:pt x="2216" y="184135"/>
                  </a:lnTo>
                  <a:close/>
                  <a:moveTo>
                    <a:pt x="8869" y="6654"/>
                  </a:moveTo>
                  <a:cubicBezTo>
                    <a:pt x="12980" y="2543"/>
                    <a:pt x="18660" y="0"/>
                    <a:pt x="24933" y="0"/>
                  </a:cubicBezTo>
                  <a:lnTo>
                    <a:pt x="328454" y="0"/>
                  </a:lnTo>
                  <a:cubicBezTo>
                    <a:pt x="341002" y="0"/>
                    <a:pt x="351172" y="10171"/>
                    <a:pt x="351173" y="22718"/>
                  </a:cubicBezTo>
                  <a:lnTo>
                    <a:pt x="351172" y="105485"/>
                  </a:lnTo>
                  <a:cubicBezTo>
                    <a:pt x="351172" y="118032"/>
                    <a:pt x="341001" y="128203"/>
                    <a:pt x="328454" y="128203"/>
                  </a:cubicBezTo>
                  <a:lnTo>
                    <a:pt x="24933" y="128203"/>
                  </a:lnTo>
                  <a:cubicBezTo>
                    <a:pt x="12386" y="128203"/>
                    <a:pt x="2215" y="118032"/>
                    <a:pt x="2215" y="105485"/>
                  </a:cubicBezTo>
                  <a:lnTo>
                    <a:pt x="2215" y="22718"/>
                  </a:lnTo>
                  <a:cubicBezTo>
                    <a:pt x="2215" y="16444"/>
                    <a:pt x="4758" y="10765"/>
                    <a:pt x="8869" y="6654"/>
                  </a:cubicBezTo>
                  <a:close/>
                </a:path>
              </a:pathLst>
            </a:custGeom>
            <a:ln w="25400">
              <a:noFill/>
            </a:ln>
          </p:spPr>
          <p:txBody>
            <a:bodyPr/>
            <a:lstStyle/>
            <a:p>
              <a:endParaRPr lang="zh-CN" altLang="en-US"/>
            </a:p>
          </p:txBody>
        </p:sp>
      </p:grpSp>
    </p:spTree>
    <p:extLst>
      <p:ext uri="{BB962C8B-B14F-4D97-AF65-F5344CB8AC3E}">
        <p14:creationId xmlns:p14="http://schemas.microsoft.com/office/powerpoint/2010/main" val="2635737889"/>
      </p:ext>
    </p:extLst>
  </p:cSld>
  <p:clrMapOvr>
    <a:masterClrMapping/>
  </p:clrMapOvr>
  <mc:AlternateContent xmlns:mc="http://schemas.openxmlformats.org/markup-compatibility/2006" xmlns:p14="http://schemas.microsoft.com/office/powerpoint/2010/main">
    <mc:Choice Requires="p14">
      <p:transition spd="slow" p14:dur="1600" advTm="0">
        <p14:gallery dir="l"/>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31" presetClass="entr" presetSubtype="0" fill="hold" nodeType="after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p:cTn id="13" dur="1000" fill="hold"/>
                                        <p:tgtEl>
                                          <p:spTgt spid="20"/>
                                        </p:tgtEl>
                                        <p:attrNameLst>
                                          <p:attrName>ppt_w</p:attrName>
                                        </p:attrNameLst>
                                      </p:cBhvr>
                                      <p:tavLst>
                                        <p:tav tm="0">
                                          <p:val>
                                            <p:fltVal val="0"/>
                                          </p:val>
                                        </p:tav>
                                        <p:tav tm="100000">
                                          <p:val>
                                            <p:strVal val="#ppt_w"/>
                                          </p:val>
                                        </p:tav>
                                      </p:tavLst>
                                    </p:anim>
                                    <p:anim calcmode="lin" valueType="num">
                                      <p:cBhvr>
                                        <p:cTn id="14" dur="1000" fill="hold"/>
                                        <p:tgtEl>
                                          <p:spTgt spid="20"/>
                                        </p:tgtEl>
                                        <p:attrNameLst>
                                          <p:attrName>ppt_h</p:attrName>
                                        </p:attrNameLst>
                                      </p:cBhvr>
                                      <p:tavLst>
                                        <p:tav tm="0">
                                          <p:val>
                                            <p:fltVal val="0"/>
                                          </p:val>
                                        </p:tav>
                                        <p:tav tm="100000">
                                          <p:val>
                                            <p:strVal val="#ppt_h"/>
                                          </p:val>
                                        </p:tav>
                                      </p:tavLst>
                                    </p:anim>
                                    <p:anim calcmode="lin" valueType="num">
                                      <p:cBhvr>
                                        <p:cTn id="15" dur="1000" fill="hold"/>
                                        <p:tgtEl>
                                          <p:spTgt spid="20"/>
                                        </p:tgtEl>
                                        <p:attrNameLst>
                                          <p:attrName>style.rotation</p:attrName>
                                        </p:attrNameLst>
                                      </p:cBhvr>
                                      <p:tavLst>
                                        <p:tav tm="0">
                                          <p:val>
                                            <p:fltVal val="90"/>
                                          </p:val>
                                        </p:tav>
                                        <p:tav tm="100000">
                                          <p:val>
                                            <p:fltVal val="0"/>
                                          </p:val>
                                        </p:tav>
                                      </p:tavLst>
                                    </p:anim>
                                    <p:animEffect filter="fade">
                                      <p:cBhvr>
                                        <p:cTn id="16" dur="1000"/>
                                        <p:tgtEl>
                                          <p:spTgt spid="20"/>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500" fill="hold"/>
                                        <p:tgtEl>
                                          <p:spTgt spid="10"/>
                                        </p:tgtEl>
                                        <p:attrNameLst>
                                          <p:attrName>ppt_w</p:attrName>
                                        </p:attrNameLst>
                                      </p:cBhvr>
                                      <p:tavLst>
                                        <p:tav tm="0">
                                          <p:val>
                                            <p:fltVal val="0"/>
                                          </p:val>
                                        </p:tav>
                                        <p:tav tm="100000">
                                          <p:val>
                                            <p:strVal val="#ppt_w"/>
                                          </p:val>
                                        </p:tav>
                                      </p:tavLst>
                                    </p:anim>
                                    <p:anim calcmode="lin" valueType="num">
                                      <p:cBhvr>
                                        <p:cTn id="21" dur="500" fill="hold"/>
                                        <p:tgtEl>
                                          <p:spTgt spid="10"/>
                                        </p:tgtEl>
                                        <p:attrNameLst>
                                          <p:attrName>ppt_h</p:attrName>
                                        </p:attrNameLst>
                                      </p:cBhvr>
                                      <p:tavLst>
                                        <p:tav tm="0">
                                          <p:val>
                                            <p:fltVal val="0"/>
                                          </p:val>
                                        </p:tav>
                                        <p:tav tm="100000">
                                          <p:val>
                                            <p:strVal val="#ppt_h"/>
                                          </p:val>
                                        </p:tav>
                                      </p:tavLst>
                                    </p:anim>
                                    <p:animEffect filter="fade">
                                      <p:cBhvr>
                                        <p:cTn id="22" dur="500"/>
                                        <p:tgtEl>
                                          <p:spTgt spid="1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ppt_w</p:attrName>
                                        </p:attrNameLst>
                                      </p:cBhvr>
                                      <p:tavLst>
                                        <p:tav tm="0">
                                          <p:val>
                                            <p:fltVal val="0"/>
                                          </p:val>
                                        </p:tav>
                                        <p:tav tm="100000">
                                          <p:val>
                                            <p:strVal val="#ppt_w"/>
                                          </p:val>
                                        </p:tav>
                                      </p:tavLst>
                                    </p:anim>
                                    <p:anim calcmode="lin" valueType="num">
                                      <p:cBhvr>
                                        <p:cTn id="26" dur="500" fill="hold"/>
                                        <p:tgtEl>
                                          <p:spTgt spid="11"/>
                                        </p:tgtEl>
                                        <p:attrNameLst>
                                          <p:attrName>ppt_h</p:attrName>
                                        </p:attrNameLst>
                                      </p:cBhvr>
                                      <p:tavLst>
                                        <p:tav tm="0">
                                          <p:val>
                                            <p:fltVal val="0"/>
                                          </p:val>
                                        </p:tav>
                                        <p:tav tm="100000">
                                          <p:val>
                                            <p:strVal val="#ppt_h"/>
                                          </p:val>
                                        </p:tav>
                                      </p:tavLst>
                                    </p:anim>
                                    <p:animEffect filter="fade">
                                      <p:cBhvr>
                                        <p:cTn id="27" dur="500"/>
                                        <p:tgtEl>
                                          <p:spTgt spid="11"/>
                                        </p:tgtEl>
                                      </p:cBhvr>
                                    </p:animEffect>
                                  </p:childTnLst>
                                </p:cTn>
                              </p:par>
                            </p:childTnLst>
                          </p:cTn>
                        </p:par>
                        <p:par>
                          <p:cTn id="28" fill="hold">
                            <p:stCondLst>
                              <p:cond delay="2000"/>
                            </p:stCondLst>
                            <p:childTnLst>
                              <p:par>
                                <p:cTn id="29" presetID="31"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1000" fill="hold"/>
                                        <p:tgtEl>
                                          <p:spTgt spid="12"/>
                                        </p:tgtEl>
                                        <p:attrNameLst>
                                          <p:attrName>ppt_w</p:attrName>
                                        </p:attrNameLst>
                                      </p:cBhvr>
                                      <p:tavLst>
                                        <p:tav tm="0">
                                          <p:val>
                                            <p:fltVal val="0"/>
                                          </p:val>
                                        </p:tav>
                                        <p:tav tm="100000">
                                          <p:val>
                                            <p:strVal val="#ppt_w"/>
                                          </p:val>
                                        </p:tav>
                                      </p:tavLst>
                                    </p:anim>
                                    <p:anim calcmode="lin" valueType="num">
                                      <p:cBhvr>
                                        <p:cTn id="32" dur="1000" fill="hold"/>
                                        <p:tgtEl>
                                          <p:spTgt spid="12"/>
                                        </p:tgtEl>
                                        <p:attrNameLst>
                                          <p:attrName>ppt_h</p:attrName>
                                        </p:attrNameLst>
                                      </p:cBhvr>
                                      <p:tavLst>
                                        <p:tav tm="0">
                                          <p:val>
                                            <p:fltVal val="0"/>
                                          </p:val>
                                        </p:tav>
                                        <p:tav tm="100000">
                                          <p:val>
                                            <p:strVal val="#ppt_h"/>
                                          </p:val>
                                        </p:tav>
                                      </p:tavLst>
                                    </p:anim>
                                    <p:anim calcmode="lin" valueType="num">
                                      <p:cBhvr>
                                        <p:cTn id="33" dur="1000" fill="hold"/>
                                        <p:tgtEl>
                                          <p:spTgt spid="12"/>
                                        </p:tgtEl>
                                        <p:attrNameLst>
                                          <p:attrName>style.rotation</p:attrName>
                                        </p:attrNameLst>
                                      </p:cBhvr>
                                      <p:tavLst>
                                        <p:tav tm="0">
                                          <p:val>
                                            <p:fltVal val="90"/>
                                          </p:val>
                                        </p:tav>
                                        <p:tav tm="100000">
                                          <p:val>
                                            <p:fltVal val="0"/>
                                          </p:val>
                                        </p:tav>
                                      </p:tavLst>
                                    </p:anim>
                                    <p:animEffect filter="fade">
                                      <p:cBhvr>
                                        <p:cTn id="34" dur="1000"/>
                                        <p:tgtEl>
                                          <p:spTgt spid="12"/>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1000" fill="hold"/>
                                        <p:tgtEl>
                                          <p:spTgt spid="13"/>
                                        </p:tgtEl>
                                        <p:attrNameLst>
                                          <p:attrName>ppt_w</p:attrName>
                                        </p:attrNameLst>
                                      </p:cBhvr>
                                      <p:tavLst>
                                        <p:tav tm="0">
                                          <p:val>
                                            <p:fltVal val="0"/>
                                          </p:val>
                                        </p:tav>
                                        <p:tav tm="100000">
                                          <p:val>
                                            <p:strVal val="#ppt_w"/>
                                          </p:val>
                                        </p:tav>
                                      </p:tavLst>
                                    </p:anim>
                                    <p:anim calcmode="lin" valueType="num">
                                      <p:cBhvr>
                                        <p:cTn id="38" dur="1000" fill="hold"/>
                                        <p:tgtEl>
                                          <p:spTgt spid="13"/>
                                        </p:tgtEl>
                                        <p:attrNameLst>
                                          <p:attrName>ppt_h</p:attrName>
                                        </p:attrNameLst>
                                      </p:cBhvr>
                                      <p:tavLst>
                                        <p:tav tm="0">
                                          <p:val>
                                            <p:fltVal val="0"/>
                                          </p:val>
                                        </p:tav>
                                        <p:tav tm="100000">
                                          <p:val>
                                            <p:strVal val="#ppt_h"/>
                                          </p:val>
                                        </p:tav>
                                      </p:tavLst>
                                    </p:anim>
                                    <p:anim calcmode="lin" valueType="num">
                                      <p:cBhvr>
                                        <p:cTn id="39" dur="1000" fill="hold"/>
                                        <p:tgtEl>
                                          <p:spTgt spid="13"/>
                                        </p:tgtEl>
                                        <p:attrNameLst>
                                          <p:attrName>style.rotation</p:attrName>
                                        </p:attrNameLst>
                                      </p:cBhvr>
                                      <p:tavLst>
                                        <p:tav tm="0">
                                          <p:val>
                                            <p:fltVal val="90"/>
                                          </p:val>
                                        </p:tav>
                                        <p:tav tm="100000">
                                          <p:val>
                                            <p:fltVal val="0"/>
                                          </p:val>
                                        </p:tav>
                                      </p:tavLst>
                                    </p:anim>
                                    <p:animEffect filter="fade">
                                      <p:cBhvr>
                                        <p:cTn id="40" dur="1000"/>
                                        <p:tgtEl>
                                          <p:spTgt spid="13"/>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p:cTn id="43" dur="1000" fill="hold"/>
                                        <p:tgtEl>
                                          <p:spTgt spid="15"/>
                                        </p:tgtEl>
                                        <p:attrNameLst>
                                          <p:attrName>ppt_w</p:attrName>
                                        </p:attrNameLst>
                                      </p:cBhvr>
                                      <p:tavLst>
                                        <p:tav tm="0">
                                          <p:val>
                                            <p:fltVal val="0"/>
                                          </p:val>
                                        </p:tav>
                                        <p:tav tm="100000">
                                          <p:val>
                                            <p:strVal val="#ppt_w"/>
                                          </p:val>
                                        </p:tav>
                                      </p:tavLst>
                                    </p:anim>
                                    <p:anim calcmode="lin" valueType="num">
                                      <p:cBhvr>
                                        <p:cTn id="44" dur="1000" fill="hold"/>
                                        <p:tgtEl>
                                          <p:spTgt spid="15"/>
                                        </p:tgtEl>
                                        <p:attrNameLst>
                                          <p:attrName>ppt_h</p:attrName>
                                        </p:attrNameLst>
                                      </p:cBhvr>
                                      <p:tavLst>
                                        <p:tav tm="0">
                                          <p:val>
                                            <p:fltVal val="0"/>
                                          </p:val>
                                        </p:tav>
                                        <p:tav tm="100000">
                                          <p:val>
                                            <p:strVal val="#ppt_h"/>
                                          </p:val>
                                        </p:tav>
                                      </p:tavLst>
                                    </p:anim>
                                    <p:anim calcmode="lin" valueType="num">
                                      <p:cBhvr>
                                        <p:cTn id="45" dur="1000" fill="hold"/>
                                        <p:tgtEl>
                                          <p:spTgt spid="15"/>
                                        </p:tgtEl>
                                        <p:attrNameLst>
                                          <p:attrName>style.rotation</p:attrName>
                                        </p:attrNameLst>
                                      </p:cBhvr>
                                      <p:tavLst>
                                        <p:tav tm="0">
                                          <p:val>
                                            <p:fltVal val="90"/>
                                          </p:val>
                                        </p:tav>
                                        <p:tav tm="100000">
                                          <p:val>
                                            <p:fltVal val="0"/>
                                          </p:val>
                                        </p:tav>
                                      </p:tavLst>
                                    </p:anim>
                                    <p:animEffect filter="fade">
                                      <p:cBhvr>
                                        <p:cTn id="46" dur="1000"/>
                                        <p:tgtEl>
                                          <p:spTgt spid="15"/>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1000" fill="hold"/>
                                        <p:tgtEl>
                                          <p:spTgt spid="14"/>
                                        </p:tgtEl>
                                        <p:attrNameLst>
                                          <p:attrName>ppt_w</p:attrName>
                                        </p:attrNameLst>
                                      </p:cBhvr>
                                      <p:tavLst>
                                        <p:tav tm="0">
                                          <p:val>
                                            <p:fltVal val="0"/>
                                          </p:val>
                                        </p:tav>
                                        <p:tav tm="100000">
                                          <p:val>
                                            <p:strVal val="#ppt_w"/>
                                          </p:val>
                                        </p:tav>
                                      </p:tavLst>
                                    </p:anim>
                                    <p:anim calcmode="lin" valueType="num">
                                      <p:cBhvr>
                                        <p:cTn id="50" dur="1000" fill="hold"/>
                                        <p:tgtEl>
                                          <p:spTgt spid="14"/>
                                        </p:tgtEl>
                                        <p:attrNameLst>
                                          <p:attrName>ppt_h</p:attrName>
                                        </p:attrNameLst>
                                      </p:cBhvr>
                                      <p:tavLst>
                                        <p:tav tm="0">
                                          <p:val>
                                            <p:fltVal val="0"/>
                                          </p:val>
                                        </p:tav>
                                        <p:tav tm="100000">
                                          <p:val>
                                            <p:strVal val="#ppt_h"/>
                                          </p:val>
                                        </p:tav>
                                      </p:tavLst>
                                    </p:anim>
                                    <p:anim calcmode="lin" valueType="num">
                                      <p:cBhvr>
                                        <p:cTn id="51" dur="1000" fill="hold"/>
                                        <p:tgtEl>
                                          <p:spTgt spid="14"/>
                                        </p:tgtEl>
                                        <p:attrNameLst>
                                          <p:attrName>style.rotation</p:attrName>
                                        </p:attrNameLst>
                                      </p:cBhvr>
                                      <p:tavLst>
                                        <p:tav tm="0">
                                          <p:val>
                                            <p:fltVal val="90"/>
                                          </p:val>
                                        </p:tav>
                                        <p:tav tm="100000">
                                          <p:val>
                                            <p:fltVal val="0"/>
                                          </p:val>
                                        </p:tav>
                                      </p:tavLst>
                                    </p:anim>
                                    <p:animEffect filter="fade">
                                      <p:cBhvr>
                                        <p:cTn id="52" dur="1000"/>
                                        <p:tgtEl>
                                          <p:spTgt spid="14"/>
                                        </p:tgtEl>
                                      </p:cBhvr>
                                    </p:animEffect>
                                  </p:childTnLst>
                                </p:cTn>
                              </p:par>
                            </p:childTnLst>
                          </p:cTn>
                        </p:par>
                        <p:par>
                          <p:cTn id="53" fill="hold">
                            <p:stCondLst>
                              <p:cond delay="3000"/>
                            </p:stCondLst>
                            <p:childTnLst>
                              <p:par>
                                <p:cTn id="54" presetID="2" presetClass="entr" presetSubtype="8" fill="hold" grpId="0" nodeType="afterEffect">
                                  <p:stCondLst>
                                    <p:cond delay="0"/>
                                  </p:stCondLst>
                                  <p:childTnLst>
                                    <p:set>
                                      <p:cBhvr>
                                        <p:cTn id="55" dur="1" fill="hold">
                                          <p:stCondLst>
                                            <p:cond delay="0"/>
                                          </p:stCondLst>
                                        </p:cTn>
                                        <p:tgtEl>
                                          <p:spTgt spid="16"/>
                                        </p:tgtEl>
                                        <p:attrNameLst>
                                          <p:attrName>style.visibility</p:attrName>
                                        </p:attrNameLst>
                                      </p:cBhvr>
                                      <p:to>
                                        <p:strVal val="visible"/>
                                      </p:to>
                                    </p:set>
                                    <p:anim calcmode="lin" valueType="num">
                                      <p:cBhvr>
                                        <p:cTn id="56" dur="500" fill="hold"/>
                                        <p:tgtEl>
                                          <p:spTgt spid="16"/>
                                        </p:tgtEl>
                                        <p:attrNameLst>
                                          <p:attrName>ppt_x</p:attrName>
                                        </p:attrNameLst>
                                      </p:cBhvr>
                                      <p:tavLst>
                                        <p:tav tm="0">
                                          <p:val>
                                            <p:strVal val="0-#ppt_w/2"/>
                                          </p:val>
                                        </p:tav>
                                        <p:tav tm="100000">
                                          <p:val>
                                            <p:strVal val="#ppt_x"/>
                                          </p:val>
                                        </p:tav>
                                      </p:tavLst>
                                    </p:anim>
                                    <p:anim calcmode="lin" valueType="num">
                                      <p:cBhvr>
                                        <p:cTn id="57" dur="500" fill="hold"/>
                                        <p:tgtEl>
                                          <p:spTgt spid="16"/>
                                        </p:tgtEl>
                                        <p:attrNameLst>
                                          <p:attrName>ppt_y</p:attrName>
                                        </p:attrNameLst>
                                      </p:cBhvr>
                                      <p:tavLst>
                                        <p:tav tm="0">
                                          <p:val>
                                            <p:strVal val="#ppt_y"/>
                                          </p:val>
                                        </p:tav>
                                        <p:tav tm="100000">
                                          <p:val>
                                            <p:strVal val="#ppt_y"/>
                                          </p:val>
                                        </p:tav>
                                      </p:tavLst>
                                    </p:anim>
                                  </p:childTnLst>
                                </p:cTn>
                              </p:par>
                              <p:par>
                                <p:cTn id="58" presetID="2" presetClass="entr" presetSubtype="8"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 calcmode="lin" valueType="num">
                                      <p:cBhvr>
                                        <p:cTn id="60" dur="500" fill="hold"/>
                                        <p:tgtEl>
                                          <p:spTgt spid="17"/>
                                        </p:tgtEl>
                                        <p:attrNameLst>
                                          <p:attrName>ppt_x</p:attrName>
                                        </p:attrNameLst>
                                      </p:cBhvr>
                                      <p:tavLst>
                                        <p:tav tm="0">
                                          <p:val>
                                            <p:strVal val="0-#ppt_w/2"/>
                                          </p:val>
                                        </p:tav>
                                        <p:tav tm="100000">
                                          <p:val>
                                            <p:strVal val="#ppt_x"/>
                                          </p:val>
                                        </p:tav>
                                      </p:tavLst>
                                    </p:anim>
                                    <p:anim calcmode="lin" valueType="num">
                                      <p:cBhvr>
                                        <p:cTn id="61" dur="500" fill="hold"/>
                                        <p:tgtEl>
                                          <p:spTgt spid="17"/>
                                        </p:tgtEl>
                                        <p:attrNameLst>
                                          <p:attrName>ppt_y</p:attrName>
                                        </p:attrNameLst>
                                      </p:cBhvr>
                                      <p:tavLst>
                                        <p:tav tm="0">
                                          <p:val>
                                            <p:strVal val="#ppt_y"/>
                                          </p:val>
                                        </p:tav>
                                        <p:tav tm="100000">
                                          <p:val>
                                            <p:strVal val="#ppt_y"/>
                                          </p:val>
                                        </p:tav>
                                      </p:tavLst>
                                    </p:anim>
                                  </p:childTnLst>
                                </p:cTn>
                              </p:par>
                              <p:par>
                                <p:cTn id="62" presetID="2" presetClass="entr" presetSubtype="2"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p:cTn id="64" dur="500" fill="hold"/>
                                        <p:tgtEl>
                                          <p:spTgt spid="18"/>
                                        </p:tgtEl>
                                        <p:attrNameLst>
                                          <p:attrName>ppt_x</p:attrName>
                                        </p:attrNameLst>
                                      </p:cBhvr>
                                      <p:tavLst>
                                        <p:tav tm="0">
                                          <p:val>
                                            <p:strVal val="1+#ppt_w/2"/>
                                          </p:val>
                                        </p:tav>
                                        <p:tav tm="100000">
                                          <p:val>
                                            <p:strVal val="#ppt_x"/>
                                          </p:val>
                                        </p:tav>
                                      </p:tavLst>
                                    </p:anim>
                                    <p:anim calcmode="lin" valueType="num">
                                      <p:cBhvr>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p:cTn id="68" dur="500" fill="hold"/>
                                        <p:tgtEl>
                                          <p:spTgt spid="19"/>
                                        </p:tgtEl>
                                        <p:attrNameLst>
                                          <p:attrName>ppt_x</p:attrName>
                                        </p:attrNameLst>
                                      </p:cBhvr>
                                      <p:tavLst>
                                        <p:tav tm="0">
                                          <p:val>
                                            <p:strVal val="1+#ppt_w/2"/>
                                          </p:val>
                                        </p:tav>
                                        <p:tav tm="100000">
                                          <p:val>
                                            <p:strVal val="#ppt_x"/>
                                          </p:val>
                                        </p:tav>
                                      </p:tavLst>
                                    </p:anim>
                                    <p:anim calcmode="lin" valueType="num">
                                      <p:cBhvr>
                                        <p:cTn id="69"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1" grpId="0" bldLvl="0" animBg="1"/>
      <p:bldP spid="12" grpId="0" bldLvl="0" animBg="1"/>
      <p:bldP spid="13" grpId="0" bldLvl="0" animBg="1"/>
      <p:bldP spid="14" grpId="0" bldLvl="0" animBg="1"/>
      <p:bldP spid="15" grpId="0" bldLvl="0" animBg="1"/>
      <p:bldP spid="16" grpId="0" bldLvl="0"/>
      <p:bldP spid="17" grpId="0" bldLvl="0"/>
      <p:bldP spid="18" grpId="0" bldLvl="0"/>
      <p:bldP spid="19" grpId="0" bldLvl="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sp>
        <p:nvSpPr>
          <p:cNvPr id="10" name="Teardrop 7"/>
          <p:cNvSpPr/>
          <p:nvPr/>
        </p:nvSpPr>
        <p:spPr>
          <a:xfrm rot="16200000">
            <a:off x="2395692" y="2686196"/>
            <a:ext cx="1466702" cy="1466703"/>
          </a:xfrm>
          <a:prstGeom prst="teardrop">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lIns="27000" tIns="27000" rIns="81000" bIns="34290" rtlCol="0" anchor="ctr"/>
          <a:lstStyle/>
          <a:p>
            <a:pPr algn="ctr"/>
            <a:endParaRPr lang="th-TH" sz="2700" dirty="0"/>
          </a:p>
        </p:txBody>
      </p:sp>
      <p:sp>
        <p:nvSpPr>
          <p:cNvPr id="11" name="Teardrop 10"/>
          <p:cNvSpPr/>
          <p:nvPr/>
        </p:nvSpPr>
        <p:spPr>
          <a:xfrm rot="10800000">
            <a:off x="2395691" y="1590892"/>
            <a:ext cx="1043633" cy="1043633"/>
          </a:xfrm>
          <a:prstGeom prst="teardrop">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68580" tIns="27000" rIns="27000" bIns="34290" rtlCol="0" anchor="ctr"/>
          <a:lstStyle/>
          <a:p>
            <a:pPr algn="ctr"/>
            <a:endParaRPr lang="th-TH" sz="3000" dirty="0"/>
          </a:p>
        </p:txBody>
      </p:sp>
      <p:sp>
        <p:nvSpPr>
          <p:cNvPr id="12" name="Teardrop 6"/>
          <p:cNvSpPr/>
          <p:nvPr/>
        </p:nvSpPr>
        <p:spPr>
          <a:xfrm>
            <a:off x="1301071" y="2686196"/>
            <a:ext cx="1043633" cy="1043633"/>
          </a:xfrm>
          <a:prstGeom prst="teardrop">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54000" rIns="81000" bIns="34290" rtlCol="0" anchor="ctr"/>
          <a:lstStyle/>
          <a:p>
            <a:pPr algn="ctr"/>
            <a:endParaRPr lang="th-TH" sz="2700" dirty="0"/>
          </a:p>
        </p:txBody>
      </p:sp>
      <p:sp>
        <p:nvSpPr>
          <p:cNvPr id="13" name="Teardrop 8"/>
          <p:cNvSpPr/>
          <p:nvPr/>
        </p:nvSpPr>
        <p:spPr>
          <a:xfrm rot="5400000">
            <a:off x="1295401" y="1601419"/>
            <a:ext cx="1043633" cy="1043633"/>
          </a:xfrm>
          <a:prstGeom prst="teardrop">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81000" tIns="27000" rIns="0" bIns="34290" rtlCol="0" anchor="ctr"/>
          <a:lstStyle/>
          <a:p>
            <a:pPr algn="ctr"/>
            <a:endParaRPr lang="th-TH" sz="2700" dirty="0"/>
          </a:p>
        </p:txBody>
      </p:sp>
      <p:sp>
        <p:nvSpPr>
          <p:cNvPr id="14" name="Freeform 52"/>
          <p:cNvSpPr>
            <a:spLocks noEditPoints="1"/>
          </p:cNvSpPr>
          <p:nvPr/>
        </p:nvSpPr>
        <p:spPr bwMode="auto">
          <a:xfrm>
            <a:off x="1608492" y="2950159"/>
            <a:ext cx="428789" cy="461315"/>
          </a:xfrm>
          <a:custGeom>
            <a:avLst/>
            <a:gdLst/>
            <a:ahLst/>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l="0" t="0" r="r" b="b"/>
            <a:pathLst>
              <a:path w="67" h="72">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chemeClr val="bg1"/>
          </a:solidFill>
          <a:ln w="9525">
            <a:noFill/>
            <a:round/>
            <a:headEnd/>
            <a:tailEnd/>
          </a:ln>
        </p:spPr>
        <p:txBody>
          <a:bodyPr vert="horz" wrap="square" lIns="68580" tIns="34290" rIns="68580" bIns="34290" numCol="1" anchor="t" anchorCtr="0" compatLnSpc="1">
            <a:prstTxWarp prst="textNoShape">
              <a:avLst/>
            </a:prstTxWarp>
          </a:bodyPr>
          <a:lstStyle/>
          <a:p>
            <a:endParaRPr lang="en-US"/>
          </a:p>
        </p:txBody>
      </p:sp>
      <p:sp>
        <p:nvSpPr>
          <p:cNvPr id="15" name="Freeform 42"/>
          <p:cNvSpPr>
            <a:spLocks noEditPoints="1"/>
          </p:cNvSpPr>
          <p:nvPr/>
        </p:nvSpPr>
        <p:spPr bwMode="auto">
          <a:xfrm>
            <a:off x="2895427" y="3180817"/>
            <a:ext cx="467231" cy="402173"/>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1"/>
          </a:solidFill>
          <a:ln w="9525">
            <a:noFill/>
            <a:round/>
            <a:headEnd/>
            <a:tailEnd/>
          </a:ln>
        </p:spPr>
        <p:txBody>
          <a:bodyPr vert="horz" wrap="square" lIns="68580" tIns="34290" rIns="68580" bIns="34290" numCol="1" anchor="t" anchorCtr="0" compatLnSpc="1">
            <a:prstTxWarp prst="textNoShape">
              <a:avLst/>
            </a:prstTxWarp>
          </a:bodyPr>
          <a:lstStyle/>
          <a:p>
            <a:endParaRPr lang="en-US"/>
          </a:p>
        </p:txBody>
      </p:sp>
      <p:sp>
        <p:nvSpPr>
          <p:cNvPr id="16" name="Freeform 178"/>
          <p:cNvSpPr>
            <a:spLocks noEditPoints="1"/>
          </p:cNvSpPr>
          <p:nvPr/>
        </p:nvSpPr>
        <p:spPr bwMode="auto">
          <a:xfrm>
            <a:off x="2683891" y="1947284"/>
            <a:ext cx="467231" cy="351902"/>
          </a:xfrm>
          <a:custGeom>
            <a:avLst/>
            <a:gdLst/>
            <a:ahLst/>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l="0" t="0" r="r" b="b"/>
            <a:pathLst>
              <a:path w="158" h="119">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chemeClr val="bg1"/>
          </a:solidFill>
          <a:ln w="9525">
            <a:noFill/>
            <a:round/>
            <a:headEnd/>
            <a:tailEnd/>
          </a:ln>
        </p:spPr>
        <p:txBody>
          <a:bodyPr vert="horz" wrap="square" lIns="68580" tIns="34290" rIns="68580" bIns="34290" numCol="1" anchor="t" anchorCtr="0" compatLnSpc="1">
            <a:prstTxWarp prst="textNoShape">
              <a:avLst/>
            </a:prstTxWarp>
          </a:bodyPr>
          <a:lstStyle/>
          <a:p>
            <a:endParaRPr lang="en-US"/>
          </a:p>
        </p:txBody>
      </p:sp>
      <p:sp>
        <p:nvSpPr>
          <p:cNvPr id="17" name="Freeform 86"/>
          <p:cNvSpPr>
            <a:spLocks noEditPoints="1"/>
          </p:cNvSpPr>
          <p:nvPr/>
        </p:nvSpPr>
        <p:spPr bwMode="auto">
          <a:xfrm>
            <a:off x="1662902" y="1875829"/>
            <a:ext cx="319968" cy="538355"/>
          </a:xfrm>
          <a:custGeom>
            <a:avLst/>
            <a:gdLst/>
            <a:ahLst/>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l="0" t="0" r="r" b="b"/>
            <a:pathLst>
              <a:path w="29" h="49">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chemeClr val="bg1"/>
          </a:solidFill>
          <a:ln w="9525">
            <a:noFill/>
            <a:round/>
            <a:headEnd/>
            <a:tailEnd/>
          </a:ln>
        </p:spPr>
        <p:txBody>
          <a:bodyPr vert="horz" wrap="square" lIns="68580" tIns="34290" rIns="68580" bIns="34290" numCol="1" anchor="t" anchorCtr="0" compatLnSpc="1">
            <a:prstTxWarp prst="textNoShape">
              <a:avLst/>
            </a:prstTxWarp>
          </a:bodyPr>
          <a:lstStyle/>
          <a:p>
            <a:endParaRPr lang="en-US"/>
          </a:p>
        </p:txBody>
      </p:sp>
      <p:grpSp>
        <p:nvGrpSpPr>
          <p:cNvPr id="18" name="组合 17"/>
          <p:cNvGrpSpPr/>
          <p:nvPr/>
        </p:nvGrpSpPr>
        <p:grpSpPr>
          <a:xfrm>
            <a:off x="4625271" y="1601419"/>
            <a:ext cx="1557338" cy="1105394"/>
            <a:chOff x="6167028" y="2135225"/>
            <a:chExt cx="2076450" cy="1473858"/>
          </a:xfrm>
        </p:grpSpPr>
        <p:sp>
          <p:nvSpPr>
            <p:cNvPr id="19" name="Rounded Rectangle 72"/>
            <p:cNvSpPr/>
            <p:nvPr/>
          </p:nvSpPr>
          <p:spPr>
            <a:xfrm>
              <a:off x="6167028" y="2167575"/>
              <a:ext cx="1712307" cy="333530"/>
            </a:xfrm>
            <a:prstGeom prst="roundRect">
              <a:avLst>
                <a:gd name="adj" fmla="val 21110"/>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文本框 19"/>
            <p:cNvSpPr txBox="1"/>
            <p:nvPr/>
          </p:nvSpPr>
          <p:spPr>
            <a:xfrm>
              <a:off x="6253049" y="2135225"/>
              <a:ext cx="1540264" cy="430887"/>
            </a:xfrm>
            <a:prstGeom prst="rect">
              <a:avLst/>
            </a:prstGeom>
            <a:noFill/>
          </p:spPr>
          <p:txBody>
            <a:bodyPr wrap="square" rtlCol="0">
              <a:spAutoFit/>
            </a:bodyPr>
            <a:lstStyle/>
            <a:p>
              <a:r>
                <a:rPr lang="zh-CN" altLang="en-US" sz="1500" b="1" dirty="0">
                  <a:solidFill>
                    <a:schemeClr val="bg1"/>
                  </a:solidFill>
                  <a:latin typeface="微软雅黑" panose="020B0503020204020204" pitchFamily="34" charset="-122"/>
                  <a:ea typeface="微软雅黑" panose="020B0503020204020204" pitchFamily="34" charset="-122"/>
                </a:rPr>
                <a:t>请输入标题</a:t>
              </a:r>
            </a:p>
          </p:txBody>
        </p:sp>
        <p:sp>
          <p:nvSpPr>
            <p:cNvPr id="21" name="文本框 20"/>
            <p:cNvSpPr txBox="1"/>
            <p:nvPr/>
          </p:nvSpPr>
          <p:spPr>
            <a:xfrm>
              <a:off x="6167028" y="2525710"/>
              <a:ext cx="2076450" cy="1083373"/>
            </a:xfrm>
            <a:prstGeom prst="rect">
              <a:avLst/>
            </a:prstGeom>
            <a:noFill/>
          </p:spPr>
          <p:txBody>
            <a:bodyPr wrap="square" rtlCol="0">
              <a:spAutoFit/>
            </a:bodyPr>
            <a:lstStyle/>
            <a:p>
              <a:pPr>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请在此添加相关文字内容请在此添加相关文字内容</a:t>
              </a:r>
            </a:p>
          </p:txBody>
        </p:sp>
      </p:grpSp>
      <p:grpSp>
        <p:nvGrpSpPr>
          <p:cNvPr id="22" name="组合 21"/>
          <p:cNvGrpSpPr/>
          <p:nvPr/>
        </p:nvGrpSpPr>
        <p:grpSpPr>
          <a:xfrm>
            <a:off x="6539796" y="1601419"/>
            <a:ext cx="1557338" cy="1105394"/>
            <a:chOff x="8719728" y="2135225"/>
            <a:chExt cx="2076450" cy="1473858"/>
          </a:xfrm>
        </p:grpSpPr>
        <p:sp>
          <p:nvSpPr>
            <p:cNvPr id="23" name="Rounded Rectangle 72"/>
            <p:cNvSpPr/>
            <p:nvPr/>
          </p:nvSpPr>
          <p:spPr>
            <a:xfrm>
              <a:off x="8786403" y="2167575"/>
              <a:ext cx="1712307" cy="333530"/>
            </a:xfrm>
            <a:prstGeom prst="roundRect">
              <a:avLst>
                <a:gd name="adj" fmla="val 21110"/>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文本框 23"/>
            <p:cNvSpPr txBox="1"/>
            <p:nvPr/>
          </p:nvSpPr>
          <p:spPr>
            <a:xfrm>
              <a:off x="8872424" y="2135225"/>
              <a:ext cx="1540264" cy="430887"/>
            </a:xfrm>
            <a:prstGeom prst="rect">
              <a:avLst/>
            </a:prstGeom>
            <a:noFill/>
          </p:spPr>
          <p:txBody>
            <a:bodyPr wrap="square" rtlCol="0">
              <a:spAutoFit/>
            </a:bodyPr>
            <a:lstStyle/>
            <a:p>
              <a:r>
                <a:rPr lang="zh-CN" altLang="en-US" sz="1500" b="1" dirty="0">
                  <a:solidFill>
                    <a:schemeClr val="bg1"/>
                  </a:solidFill>
                  <a:latin typeface="微软雅黑" panose="020B0503020204020204" pitchFamily="34" charset="-122"/>
                  <a:ea typeface="微软雅黑" panose="020B0503020204020204" pitchFamily="34" charset="-122"/>
                </a:rPr>
                <a:t>请输入标题</a:t>
              </a:r>
            </a:p>
          </p:txBody>
        </p:sp>
        <p:sp>
          <p:nvSpPr>
            <p:cNvPr id="25" name="文本框 24"/>
            <p:cNvSpPr txBox="1"/>
            <p:nvPr/>
          </p:nvSpPr>
          <p:spPr>
            <a:xfrm>
              <a:off x="8719728" y="2525710"/>
              <a:ext cx="2076450" cy="1083373"/>
            </a:xfrm>
            <a:prstGeom prst="rect">
              <a:avLst/>
            </a:prstGeom>
            <a:noFill/>
          </p:spPr>
          <p:txBody>
            <a:bodyPr wrap="square" rtlCol="0">
              <a:spAutoFit/>
            </a:bodyPr>
            <a:lstStyle/>
            <a:p>
              <a:pPr>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请在此添加相关文字内容请在此添加相关文字内容</a:t>
              </a:r>
            </a:p>
          </p:txBody>
        </p:sp>
      </p:grpSp>
      <p:grpSp>
        <p:nvGrpSpPr>
          <p:cNvPr id="26" name="组合 25"/>
          <p:cNvGrpSpPr/>
          <p:nvPr/>
        </p:nvGrpSpPr>
        <p:grpSpPr>
          <a:xfrm>
            <a:off x="4625271" y="2950161"/>
            <a:ext cx="1557338" cy="1105394"/>
            <a:chOff x="6167028" y="3933546"/>
            <a:chExt cx="2076450" cy="1473858"/>
          </a:xfrm>
        </p:grpSpPr>
        <p:sp>
          <p:nvSpPr>
            <p:cNvPr id="27" name="Rounded Rectangle 72"/>
            <p:cNvSpPr/>
            <p:nvPr/>
          </p:nvSpPr>
          <p:spPr>
            <a:xfrm>
              <a:off x="6167028" y="3965896"/>
              <a:ext cx="1712307" cy="333530"/>
            </a:xfrm>
            <a:prstGeom prst="roundRect">
              <a:avLst>
                <a:gd name="adj" fmla="val 21110"/>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文本框 27"/>
            <p:cNvSpPr txBox="1"/>
            <p:nvPr/>
          </p:nvSpPr>
          <p:spPr>
            <a:xfrm>
              <a:off x="6253049" y="3933546"/>
              <a:ext cx="1540264" cy="430887"/>
            </a:xfrm>
            <a:prstGeom prst="rect">
              <a:avLst/>
            </a:prstGeom>
            <a:noFill/>
          </p:spPr>
          <p:txBody>
            <a:bodyPr wrap="square" rtlCol="0">
              <a:spAutoFit/>
            </a:bodyPr>
            <a:lstStyle/>
            <a:p>
              <a:r>
                <a:rPr lang="zh-CN" altLang="en-US" sz="1500" b="1" dirty="0">
                  <a:solidFill>
                    <a:schemeClr val="bg1"/>
                  </a:solidFill>
                  <a:latin typeface="微软雅黑" panose="020B0503020204020204" pitchFamily="34" charset="-122"/>
                  <a:ea typeface="微软雅黑" panose="020B0503020204020204" pitchFamily="34" charset="-122"/>
                </a:rPr>
                <a:t>请输入标题</a:t>
              </a:r>
            </a:p>
          </p:txBody>
        </p:sp>
        <p:sp>
          <p:nvSpPr>
            <p:cNvPr id="29" name="文本框 28"/>
            <p:cNvSpPr txBox="1"/>
            <p:nvPr/>
          </p:nvSpPr>
          <p:spPr>
            <a:xfrm>
              <a:off x="6167028" y="4324031"/>
              <a:ext cx="2076450" cy="1083373"/>
            </a:xfrm>
            <a:prstGeom prst="rect">
              <a:avLst/>
            </a:prstGeom>
            <a:noFill/>
          </p:spPr>
          <p:txBody>
            <a:bodyPr wrap="square" rtlCol="0">
              <a:spAutoFit/>
            </a:bodyPr>
            <a:lstStyle/>
            <a:p>
              <a:pPr>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请在此添加相关文字内容请在此添加相关文字内容</a:t>
              </a:r>
            </a:p>
          </p:txBody>
        </p:sp>
      </p:grpSp>
      <p:grpSp>
        <p:nvGrpSpPr>
          <p:cNvPr id="30" name="组合 29"/>
          <p:cNvGrpSpPr/>
          <p:nvPr/>
        </p:nvGrpSpPr>
        <p:grpSpPr>
          <a:xfrm>
            <a:off x="6539796" y="2950161"/>
            <a:ext cx="1557338" cy="1105394"/>
            <a:chOff x="8719728" y="3933546"/>
            <a:chExt cx="2076450" cy="1473858"/>
          </a:xfrm>
        </p:grpSpPr>
        <p:sp>
          <p:nvSpPr>
            <p:cNvPr id="31" name="Rounded Rectangle 72"/>
            <p:cNvSpPr/>
            <p:nvPr/>
          </p:nvSpPr>
          <p:spPr>
            <a:xfrm>
              <a:off x="8786403" y="3965896"/>
              <a:ext cx="1712307" cy="333530"/>
            </a:xfrm>
            <a:prstGeom prst="roundRect">
              <a:avLst>
                <a:gd name="adj" fmla="val 21110"/>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文本框 31"/>
            <p:cNvSpPr txBox="1"/>
            <p:nvPr/>
          </p:nvSpPr>
          <p:spPr>
            <a:xfrm>
              <a:off x="8872424" y="3933546"/>
              <a:ext cx="1540264" cy="430887"/>
            </a:xfrm>
            <a:prstGeom prst="rect">
              <a:avLst/>
            </a:prstGeom>
            <a:noFill/>
          </p:spPr>
          <p:txBody>
            <a:bodyPr wrap="square" rtlCol="0">
              <a:spAutoFit/>
            </a:bodyPr>
            <a:lstStyle/>
            <a:p>
              <a:r>
                <a:rPr lang="zh-CN" altLang="en-US" sz="1500" b="1" dirty="0">
                  <a:solidFill>
                    <a:schemeClr val="bg1"/>
                  </a:solidFill>
                  <a:latin typeface="微软雅黑" panose="020B0503020204020204" pitchFamily="34" charset="-122"/>
                  <a:ea typeface="微软雅黑" panose="020B0503020204020204" pitchFamily="34" charset="-122"/>
                </a:rPr>
                <a:t>请输入标题</a:t>
              </a:r>
            </a:p>
          </p:txBody>
        </p:sp>
        <p:sp>
          <p:nvSpPr>
            <p:cNvPr id="33" name="文本框 32"/>
            <p:cNvSpPr txBox="1"/>
            <p:nvPr/>
          </p:nvSpPr>
          <p:spPr>
            <a:xfrm>
              <a:off x="8719728" y="4324031"/>
              <a:ext cx="2076450" cy="1083373"/>
            </a:xfrm>
            <a:prstGeom prst="rect">
              <a:avLst/>
            </a:prstGeom>
            <a:noFill/>
          </p:spPr>
          <p:txBody>
            <a:bodyPr wrap="square" rtlCol="0">
              <a:spAutoFit/>
            </a:bodyPr>
            <a:lstStyle/>
            <a:p>
              <a:pPr>
                <a:lnSpc>
                  <a:spcPct val="130000"/>
                </a:lnSpc>
              </a:pPr>
              <a:r>
                <a:rPr lang="zh-CN" altLang="en-US" sz="1200" dirty="0">
                  <a:solidFill>
                    <a:schemeClr val="bg1"/>
                  </a:solidFill>
                  <a:latin typeface="微软雅黑" panose="020B0503020204020204" pitchFamily="34" charset="-122"/>
                  <a:ea typeface="微软雅黑" panose="020B0503020204020204" pitchFamily="34" charset="-122"/>
                </a:rPr>
                <a:t>请在此添加相关文字内容请在此添加相关文字内容</a:t>
              </a:r>
            </a:p>
          </p:txBody>
        </p:sp>
      </p:grpSp>
    </p:spTree>
    <p:extLst>
      <p:ext uri="{BB962C8B-B14F-4D97-AF65-F5344CB8AC3E}">
        <p14:creationId xmlns:p14="http://schemas.microsoft.com/office/powerpoint/2010/main" val="622485685"/>
      </p:ext>
    </p:extLst>
  </p:cSld>
  <p:clrMapOvr>
    <a:masterClrMapping/>
  </p:clrMapOvr>
  <mc:AlternateContent xmlns:mc="http://schemas.openxmlformats.org/markup-compatibility/2006" xmlns:p14="http://schemas.microsoft.com/office/powerpoint/2010/main">
    <mc:Choice Requires="p14">
      <p:transition spd="slow" p14:dur="1600" advTm="0">
        <p14:gallery dir="l"/>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750"/>
                                        <p:tgtEl>
                                          <p:spTgt spid="10"/>
                                        </p:tgtEl>
                                      </p:cBhvr>
                                    </p:animEffect>
                                    <p:anim calcmode="lin" valueType="num">
                                      <p:cBhvr>
                                        <p:cTn id="13" dur="750" fill="hold"/>
                                        <p:tgtEl>
                                          <p:spTgt spid="10"/>
                                        </p:tgtEl>
                                        <p:attrNameLst>
                                          <p:attrName>ppt_x</p:attrName>
                                        </p:attrNameLst>
                                      </p:cBhvr>
                                      <p:tavLst>
                                        <p:tav tm="0">
                                          <p:val>
                                            <p:strVal val="#ppt_x"/>
                                          </p:val>
                                        </p:tav>
                                        <p:tav tm="100000">
                                          <p:val>
                                            <p:strVal val="#ppt_x"/>
                                          </p:val>
                                        </p:tav>
                                      </p:tavLst>
                                    </p:anim>
                                    <p:anim calcmode="lin" valueType="num">
                                      <p:cBhvr>
                                        <p:cTn id="14" dur="750" fill="hold"/>
                                        <p:tgtEl>
                                          <p:spTgt spid="10"/>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750"/>
                                        <p:tgtEl>
                                          <p:spTgt spid="15"/>
                                        </p:tgtEl>
                                      </p:cBhvr>
                                    </p:animEffect>
                                    <p:anim calcmode="lin" valueType="num">
                                      <p:cBhvr>
                                        <p:cTn id="18" dur="750" fill="hold"/>
                                        <p:tgtEl>
                                          <p:spTgt spid="15"/>
                                        </p:tgtEl>
                                        <p:attrNameLst>
                                          <p:attrName>ppt_x</p:attrName>
                                        </p:attrNameLst>
                                      </p:cBhvr>
                                      <p:tavLst>
                                        <p:tav tm="0">
                                          <p:val>
                                            <p:strVal val="#ppt_x"/>
                                          </p:val>
                                        </p:tav>
                                        <p:tav tm="100000">
                                          <p:val>
                                            <p:strVal val="#ppt_x"/>
                                          </p:val>
                                        </p:tav>
                                      </p:tavLst>
                                    </p:anim>
                                    <p:anim calcmode="lin" valueType="num">
                                      <p:cBhvr>
                                        <p:cTn id="19" dur="750" fill="hold"/>
                                        <p:tgtEl>
                                          <p:spTgt spid="1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25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750"/>
                                        <p:tgtEl>
                                          <p:spTgt spid="11"/>
                                        </p:tgtEl>
                                      </p:cBhvr>
                                    </p:animEffect>
                                    <p:anim calcmode="lin" valueType="num">
                                      <p:cBhvr>
                                        <p:cTn id="23" dur="750" fill="hold"/>
                                        <p:tgtEl>
                                          <p:spTgt spid="11"/>
                                        </p:tgtEl>
                                        <p:attrNameLst>
                                          <p:attrName>ppt_x</p:attrName>
                                        </p:attrNameLst>
                                      </p:cBhvr>
                                      <p:tavLst>
                                        <p:tav tm="0">
                                          <p:val>
                                            <p:strVal val="#ppt_x"/>
                                          </p:val>
                                        </p:tav>
                                        <p:tav tm="100000">
                                          <p:val>
                                            <p:strVal val="#ppt_x"/>
                                          </p:val>
                                        </p:tav>
                                      </p:tavLst>
                                    </p:anim>
                                    <p:anim calcmode="lin" valueType="num">
                                      <p:cBhvr>
                                        <p:cTn id="24" dur="750" fill="hold"/>
                                        <p:tgtEl>
                                          <p:spTgt spid="1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25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750"/>
                                        <p:tgtEl>
                                          <p:spTgt spid="16"/>
                                        </p:tgtEl>
                                      </p:cBhvr>
                                    </p:animEffect>
                                    <p:anim calcmode="lin" valueType="num">
                                      <p:cBhvr>
                                        <p:cTn id="28" dur="750" fill="hold"/>
                                        <p:tgtEl>
                                          <p:spTgt spid="16"/>
                                        </p:tgtEl>
                                        <p:attrNameLst>
                                          <p:attrName>ppt_x</p:attrName>
                                        </p:attrNameLst>
                                      </p:cBhvr>
                                      <p:tavLst>
                                        <p:tav tm="0">
                                          <p:val>
                                            <p:strVal val="#ppt_x"/>
                                          </p:val>
                                        </p:tav>
                                        <p:tav tm="100000">
                                          <p:val>
                                            <p:strVal val="#ppt_x"/>
                                          </p:val>
                                        </p:tav>
                                      </p:tavLst>
                                    </p:anim>
                                    <p:anim calcmode="lin" valueType="num">
                                      <p:cBhvr>
                                        <p:cTn id="29" dur="750" fill="hold"/>
                                        <p:tgtEl>
                                          <p:spTgt spid="16"/>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50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750"/>
                                        <p:tgtEl>
                                          <p:spTgt spid="13"/>
                                        </p:tgtEl>
                                      </p:cBhvr>
                                    </p:animEffect>
                                    <p:anim calcmode="lin" valueType="num">
                                      <p:cBhvr>
                                        <p:cTn id="33" dur="750" fill="hold"/>
                                        <p:tgtEl>
                                          <p:spTgt spid="13"/>
                                        </p:tgtEl>
                                        <p:attrNameLst>
                                          <p:attrName>ppt_x</p:attrName>
                                        </p:attrNameLst>
                                      </p:cBhvr>
                                      <p:tavLst>
                                        <p:tav tm="0">
                                          <p:val>
                                            <p:strVal val="#ppt_x"/>
                                          </p:val>
                                        </p:tav>
                                        <p:tav tm="100000">
                                          <p:val>
                                            <p:strVal val="#ppt_x"/>
                                          </p:val>
                                        </p:tav>
                                      </p:tavLst>
                                    </p:anim>
                                    <p:anim calcmode="lin" valueType="num">
                                      <p:cBhvr>
                                        <p:cTn id="34" dur="750" fill="hold"/>
                                        <p:tgtEl>
                                          <p:spTgt spid="1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50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750"/>
                                        <p:tgtEl>
                                          <p:spTgt spid="17"/>
                                        </p:tgtEl>
                                      </p:cBhvr>
                                    </p:animEffect>
                                    <p:anim calcmode="lin" valueType="num">
                                      <p:cBhvr>
                                        <p:cTn id="38" dur="750" fill="hold"/>
                                        <p:tgtEl>
                                          <p:spTgt spid="17"/>
                                        </p:tgtEl>
                                        <p:attrNameLst>
                                          <p:attrName>ppt_x</p:attrName>
                                        </p:attrNameLst>
                                      </p:cBhvr>
                                      <p:tavLst>
                                        <p:tav tm="0">
                                          <p:val>
                                            <p:strVal val="#ppt_x"/>
                                          </p:val>
                                        </p:tav>
                                        <p:tav tm="100000">
                                          <p:val>
                                            <p:strVal val="#ppt_x"/>
                                          </p:val>
                                        </p:tav>
                                      </p:tavLst>
                                    </p:anim>
                                    <p:anim calcmode="lin" valueType="num">
                                      <p:cBhvr>
                                        <p:cTn id="39" dur="750" fill="hold"/>
                                        <p:tgtEl>
                                          <p:spTgt spid="17"/>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50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50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1000"/>
                                        <p:tgtEl>
                                          <p:spTgt spid="14"/>
                                        </p:tgtEl>
                                      </p:cBhvr>
                                    </p:animEffect>
                                    <p:anim calcmode="lin" valueType="num">
                                      <p:cBhvr>
                                        <p:cTn id="48" dur="1000" fill="hold"/>
                                        <p:tgtEl>
                                          <p:spTgt spid="14"/>
                                        </p:tgtEl>
                                        <p:attrNameLst>
                                          <p:attrName>ppt_x</p:attrName>
                                        </p:attrNameLst>
                                      </p:cBhvr>
                                      <p:tavLst>
                                        <p:tav tm="0">
                                          <p:val>
                                            <p:strVal val="#ppt_x"/>
                                          </p:val>
                                        </p:tav>
                                        <p:tav tm="100000">
                                          <p:val>
                                            <p:strVal val="#ppt_x"/>
                                          </p:val>
                                        </p:tav>
                                      </p:tavLst>
                                    </p:anim>
                                    <p:anim calcmode="lin" valueType="num">
                                      <p:cBhvr>
                                        <p:cTn id="49" dur="1000" fill="hold"/>
                                        <p:tgtEl>
                                          <p:spTgt spid="14"/>
                                        </p:tgtEl>
                                        <p:attrNameLst>
                                          <p:attrName>ppt_y</p:attrName>
                                        </p:attrNameLst>
                                      </p:cBhvr>
                                      <p:tavLst>
                                        <p:tav tm="0">
                                          <p:val>
                                            <p:strVal val="#ppt_y+.1"/>
                                          </p:val>
                                        </p:tav>
                                        <p:tav tm="100000">
                                          <p:val>
                                            <p:strVal val="#ppt_y"/>
                                          </p:val>
                                        </p:tav>
                                      </p:tavLst>
                                    </p:anim>
                                  </p:childTnLst>
                                </p:cTn>
                              </p:par>
                              <p:par>
                                <p:cTn id="50" presetID="2" presetClass="entr" presetSubtype="4" fill="hold" nodeType="withEffect">
                                  <p:stCondLst>
                                    <p:cond delay="1000"/>
                                  </p:stCondLst>
                                  <p:childTnLst>
                                    <p:set>
                                      <p:cBhvr>
                                        <p:cTn id="51" dur="1" fill="hold">
                                          <p:stCondLst>
                                            <p:cond delay="0"/>
                                          </p:stCondLst>
                                        </p:cTn>
                                        <p:tgtEl>
                                          <p:spTgt spid="18"/>
                                        </p:tgtEl>
                                        <p:attrNameLst>
                                          <p:attrName>style.visibility</p:attrName>
                                        </p:attrNameLst>
                                      </p:cBhvr>
                                      <p:to>
                                        <p:strVal val="visible"/>
                                      </p:to>
                                    </p:set>
                                    <p:anim calcmode="lin" valueType="num">
                                      <p:cBhvr additive="base">
                                        <p:cTn id="52" dur="500" fill="hold"/>
                                        <p:tgtEl>
                                          <p:spTgt spid="18"/>
                                        </p:tgtEl>
                                        <p:attrNameLst>
                                          <p:attrName>ppt_x</p:attrName>
                                        </p:attrNameLst>
                                      </p:cBhvr>
                                      <p:tavLst>
                                        <p:tav tm="0">
                                          <p:val>
                                            <p:strVal val="#ppt_x"/>
                                          </p:val>
                                        </p:tav>
                                        <p:tav tm="100000">
                                          <p:val>
                                            <p:strVal val="#ppt_x"/>
                                          </p:val>
                                        </p:tav>
                                      </p:tavLst>
                                    </p:anim>
                                    <p:anim calcmode="lin" valueType="num">
                                      <p:cBhvr additive="base">
                                        <p:cTn id="53" dur="500" fill="hold"/>
                                        <p:tgtEl>
                                          <p:spTgt spid="18"/>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1000"/>
                                  </p:stCondLst>
                                  <p:childTnLst>
                                    <p:set>
                                      <p:cBhvr>
                                        <p:cTn id="55" dur="1" fill="hold">
                                          <p:stCondLst>
                                            <p:cond delay="0"/>
                                          </p:stCondLst>
                                        </p:cTn>
                                        <p:tgtEl>
                                          <p:spTgt spid="22"/>
                                        </p:tgtEl>
                                        <p:attrNameLst>
                                          <p:attrName>style.visibility</p:attrName>
                                        </p:attrNameLst>
                                      </p:cBhvr>
                                      <p:to>
                                        <p:strVal val="visible"/>
                                      </p:to>
                                    </p:set>
                                    <p:anim calcmode="lin" valueType="num">
                                      <p:cBhvr additive="base">
                                        <p:cTn id="56" dur="500" fill="hold"/>
                                        <p:tgtEl>
                                          <p:spTgt spid="22"/>
                                        </p:tgtEl>
                                        <p:attrNameLst>
                                          <p:attrName>ppt_x</p:attrName>
                                        </p:attrNameLst>
                                      </p:cBhvr>
                                      <p:tavLst>
                                        <p:tav tm="0">
                                          <p:val>
                                            <p:strVal val="#ppt_x"/>
                                          </p:val>
                                        </p:tav>
                                        <p:tav tm="100000">
                                          <p:val>
                                            <p:strVal val="#ppt_x"/>
                                          </p:val>
                                        </p:tav>
                                      </p:tavLst>
                                    </p:anim>
                                    <p:anim calcmode="lin" valueType="num">
                                      <p:cBhvr additive="base">
                                        <p:cTn id="57" dur="500" fill="hold"/>
                                        <p:tgtEl>
                                          <p:spTgt spid="22"/>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1000"/>
                                  </p:stCondLst>
                                  <p:childTnLst>
                                    <p:set>
                                      <p:cBhvr>
                                        <p:cTn id="59" dur="1" fill="hold">
                                          <p:stCondLst>
                                            <p:cond delay="0"/>
                                          </p:stCondLst>
                                        </p:cTn>
                                        <p:tgtEl>
                                          <p:spTgt spid="26"/>
                                        </p:tgtEl>
                                        <p:attrNameLst>
                                          <p:attrName>style.visibility</p:attrName>
                                        </p:attrNameLst>
                                      </p:cBhvr>
                                      <p:to>
                                        <p:strVal val="visible"/>
                                      </p:to>
                                    </p:set>
                                    <p:anim calcmode="lin" valueType="num">
                                      <p:cBhvr additive="base">
                                        <p:cTn id="60" dur="500" fill="hold"/>
                                        <p:tgtEl>
                                          <p:spTgt spid="26"/>
                                        </p:tgtEl>
                                        <p:attrNameLst>
                                          <p:attrName>ppt_x</p:attrName>
                                        </p:attrNameLst>
                                      </p:cBhvr>
                                      <p:tavLst>
                                        <p:tav tm="0">
                                          <p:val>
                                            <p:strVal val="#ppt_x"/>
                                          </p:val>
                                        </p:tav>
                                        <p:tav tm="100000">
                                          <p:val>
                                            <p:strVal val="#ppt_x"/>
                                          </p:val>
                                        </p:tav>
                                      </p:tavLst>
                                    </p:anim>
                                    <p:anim calcmode="lin" valueType="num">
                                      <p:cBhvr additive="base">
                                        <p:cTn id="61" dur="500" fill="hold"/>
                                        <p:tgtEl>
                                          <p:spTgt spid="26"/>
                                        </p:tgtEl>
                                        <p:attrNameLst>
                                          <p:attrName>ppt_y</p:attrName>
                                        </p:attrNameLst>
                                      </p:cBhvr>
                                      <p:tavLst>
                                        <p:tav tm="0">
                                          <p:val>
                                            <p:strVal val="1+#ppt_h/2"/>
                                          </p:val>
                                        </p:tav>
                                        <p:tav tm="100000">
                                          <p:val>
                                            <p:strVal val="#ppt_y"/>
                                          </p:val>
                                        </p:tav>
                                      </p:tavLst>
                                    </p:anim>
                                  </p:childTnLst>
                                </p:cTn>
                              </p:par>
                              <p:par>
                                <p:cTn id="62" presetID="2" presetClass="entr" presetSubtype="4" fill="hold" nodeType="withEffect">
                                  <p:stCondLst>
                                    <p:cond delay="1000"/>
                                  </p:stCondLst>
                                  <p:childTnLst>
                                    <p:set>
                                      <p:cBhvr>
                                        <p:cTn id="63" dur="1" fill="hold">
                                          <p:stCondLst>
                                            <p:cond delay="0"/>
                                          </p:stCondLst>
                                        </p:cTn>
                                        <p:tgtEl>
                                          <p:spTgt spid="30"/>
                                        </p:tgtEl>
                                        <p:attrNameLst>
                                          <p:attrName>style.visibility</p:attrName>
                                        </p:attrNameLst>
                                      </p:cBhvr>
                                      <p:to>
                                        <p:strVal val="visible"/>
                                      </p:to>
                                    </p:set>
                                    <p:anim calcmode="lin" valueType="num">
                                      <p:cBhvr additive="base">
                                        <p:cTn id="64" dur="500" fill="hold"/>
                                        <p:tgtEl>
                                          <p:spTgt spid="30"/>
                                        </p:tgtEl>
                                        <p:attrNameLst>
                                          <p:attrName>ppt_x</p:attrName>
                                        </p:attrNameLst>
                                      </p:cBhvr>
                                      <p:tavLst>
                                        <p:tav tm="0">
                                          <p:val>
                                            <p:strVal val="#ppt_x"/>
                                          </p:val>
                                        </p:tav>
                                        <p:tav tm="100000">
                                          <p:val>
                                            <p:strVal val="#ppt_x"/>
                                          </p:val>
                                        </p:tav>
                                      </p:tavLst>
                                    </p:anim>
                                    <p:anim calcmode="lin" valueType="num">
                                      <p:cBhvr additive="base">
                                        <p:cTn id="65"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sp>
        <p:nvSpPr>
          <p:cNvPr id="10" name="矩形 9"/>
          <p:cNvSpPr/>
          <p:nvPr/>
        </p:nvSpPr>
        <p:spPr>
          <a:xfrm>
            <a:off x="1219631" y="2747943"/>
            <a:ext cx="5198512" cy="121514"/>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1" name="矩形 12"/>
          <p:cNvSpPr/>
          <p:nvPr/>
        </p:nvSpPr>
        <p:spPr>
          <a:xfrm>
            <a:off x="1219631" y="2950465"/>
            <a:ext cx="5164201" cy="121514"/>
          </a:xfrm>
          <a:custGeom>
            <a:avLst/>
            <a:gdLst/>
            <a:ahLst/>
            <a:cxnLst/>
            <a:rect l="l" t="t" r="r" b="b"/>
            <a:pathLst>
              <a:path w="6885601" h="162018">
                <a:moveTo>
                  <a:pt x="0" y="0"/>
                </a:moveTo>
                <a:lnTo>
                  <a:pt x="6863886" y="0"/>
                </a:lnTo>
                <a:cubicBezTo>
                  <a:pt x="6867441" y="55065"/>
                  <a:pt x="6874351" y="109213"/>
                  <a:pt x="6885601" y="162018"/>
                </a:cubicBezTo>
                <a:lnTo>
                  <a:pt x="0" y="162018"/>
                </a:lnTo>
                <a:close/>
              </a:path>
            </a:pathLst>
          </a:cu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12" name="组合 11"/>
          <p:cNvGrpSpPr/>
          <p:nvPr/>
        </p:nvGrpSpPr>
        <p:grpSpPr>
          <a:xfrm>
            <a:off x="6367545" y="1937853"/>
            <a:ext cx="1991405" cy="1944216"/>
            <a:chOff x="8404007" y="2276872"/>
            <a:chExt cx="2655206" cy="2592288"/>
          </a:xfrm>
        </p:grpSpPr>
        <p:sp>
          <p:nvSpPr>
            <p:cNvPr id="13" name="椭圆 1"/>
            <p:cNvSpPr/>
            <p:nvPr/>
          </p:nvSpPr>
          <p:spPr>
            <a:xfrm>
              <a:off x="8404007" y="2276872"/>
              <a:ext cx="2655206" cy="1242138"/>
            </a:xfrm>
            <a:custGeom>
              <a:avLst/>
              <a:gdLst>
                <a:gd name="connsiteX0" fmla="*/ 1045028 w 2655206"/>
                <a:gd name="connsiteY0" fmla="*/ 1755986 h 2671362"/>
                <a:gd name="connsiteX1" fmla="*/ 2655206 w 2655206"/>
                <a:gd name="connsiteY1" fmla="*/ 1422158 h 2671362"/>
                <a:gd name="connsiteX2" fmla="*/ 1327603 w 2655206"/>
                <a:gd name="connsiteY2" fmla="*/ 2664296 h 2671362"/>
                <a:gd name="connsiteX3" fmla="*/ 1045028 w 2655206"/>
                <a:gd name="connsiteY3" fmla="*/ 1755986 h 2671362"/>
                <a:gd name="connsiteX4" fmla="*/ 1327603 w 2655206"/>
                <a:gd name="connsiteY4" fmla="*/ 0 h 2671362"/>
                <a:gd name="connsiteX5" fmla="*/ 2655206 w 2655206"/>
                <a:gd name="connsiteY5" fmla="*/ 1242138 h 2671362"/>
                <a:gd name="connsiteX6" fmla="*/ 0 w 2655206"/>
                <a:gd name="connsiteY6" fmla="*/ 1242138 h 2671362"/>
                <a:gd name="connsiteX7" fmla="*/ 1327603 w 2655206"/>
                <a:gd name="connsiteY7" fmla="*/ 0 h 2671362"/>
                <a:gd name="connsiteX0" fmla="*/ 1327603 w 2655206"/>
                <a:gd name="connsiteY0" fmla="*/ 2664296 h 2664296"/>
                <a:gd name="connsiteX1" fmla="*/ 2655206 w 2655206"/>
                <a:gd name="connsiteY1" fmla="*/ 1422158 h 2664296"/>
                <a:gd name="connsiteX2" fmla="*/ 1327603 w 2655206"/>
                <a:gd name="connsiteY2" fmla="*/ 2664296 h 2664296"/>
                <a:gd name="connsiteX3" fmla="*/ 1327603 w 2655206"/>
                <a:gd name="connsiteY3" fmla="*/ 0 h 2664296"/>
                <a:gd name="connsiteX4" fmla="*/ 2655206 w 2655206"/>
                <a:gd name="connsiteY4" fmla="*/ 1242138 h 2664296"/>
                <a:gd name="connsiteX5" fmla="*/ 0 w 2655206"/>
                <a:gd name="connsiteY5" fmla="*/ 1242138 h 2664296"/>
                <a:gd name="connsiteX6" fmla="*/ 1327603 w 2655206"/>
                <a:gd name="connsiteY6" fmla="*/ 0 h 2664296"/>
                <a:gd name="connsiteX0" fmla="*/ 1327603 w 2655206"/>
                <a:gd name="connsiteY0" fmla="*/ 0 h 1242138"/>
                <a:gd name="connsiteX1" fmla="*/ 2655206 w 2655206"/>
                <a:gd name="connsiteY1" fmla="*/ 1242138 h 1242138"/>
                <a:gd name="connsiteX2" fmla="*/ 0 w 2655206"/>
                <a:gd name="connsiteY2" fmla="*/ 1242138 h 1242138"/>
                <a:gd name="connsiteX3" fmla="*/ 1327603 w 2655206"/>
                <a:gd name="connsiteY3" fmla="*/ 0 h 1242138"/>
              </a:gdLst>
              <a:ahLst/>
              <a:cxnLst>
                <a:cxn ang="0">
                  <a:pos x="connsiteX0" y="connsiteY0"/>
                </a:cxn>
                <a:cxn ang="0">
                  <a:pos x="connsiteX1" y="connsiteY1"/>
                </a:cxn>
                <a:cxn ang="0">
                  <a:pos x="connsiteX2" y="connsiteY2"/>
                </a:cxn>
                <a:cxn ang="0">
                  <a:pos x="connsiteX3" y="connsiteY3"/>
                </a:cxn>
              </a:cxnLst>
              <a:rect l="l" t="t" r="r" b="b"/>
              <a:pathLst>
                <a:path w="2655206" h="1242138">
                  <a:moveTo>
                    <a:pt x="1327603" y="0"/>
                  </a:moveTo>
                  <a:cubicBezTo>
                    <a:pt x="2033044" y="0"/>
                    <a:pt x="2610414" y="548333"/>
                    <a:pt x="2655206" y="1242138"/>
                  </a:cubicBezTo>
                  <a:lnTo>
                    <a:pt x="0" y="1242138"/>
                  </a:lnTo>
                  <a:cubicBezTo>
                    <a:pt x="44792" y="548333"/>
                    <a:pt x="622162" y="0"/>
                    <a:pt x="1327603" y="0"/>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4" name="椭圆 1"/>
            <p:cNvSpPr/>
            <p:nvPr/>
          </p:nvSpPr>
          <p:spPr>
            <a:xfrm>
              <a:off x="8404007" y="3627022"/>
              <a:ext cx="2655206" cy="1242138"/>
            </a:xfrm>
            <a:custGeom>
              <a:avLst/>
              <a:gdLst>
                <a:gd name="connsiteX0" fmla="*/ 0 w 2655206"/>
                <a:gd name="connsiteY0" fmla="*/ 180020 h 1422158"/>
                <a:gd name="connsiteX1" fmla="*/ 2655206 w 2655206"/>
                <a:gd name="connsiteY1" fmla="*/ 180020 h 1422158"/>
                <a:gd name="connsiteX2" fmla="*/ 1327603 w 2655206"/>
                <a:gd name="connsiteY2" fmla="*/ 1422158 h 1422158"/>
                <a:gd name="connsiteX3" fmla="*/ 0 w 2655206"/>
                <a:gd name="connsiteY3" fmla="*/ 180020 h 1422158"/>
                <a:gd name="connsiteX4" fmla="*/ 0 w 2655206"/>
                <a:gd name="connsiteY4" fmla="*/ 0 h 1422158"/>
                <a:gd name="connsiteX5" fmla="*/ 2655206 w 2655206"/>
                <a:gd name="connsiteY5" fmla="*/ 0 h 1422158"/>
                <a:gd name="connsiteX6" fmla="*/ 0 w 2655206"/>
                <a:gd name="connsiteY6" fmla="*/ 0 h 1422158"/>
                <a:gd name="connsiteX0" fmla="*/ 0 w 2655206"/>
                <a:gd name="connsiteY0" fmla="*/ 0 h 1242138"/>
                <a:gd name="connsiteX1" fmla="*/ 2655206 w 2655206"/>
                <a:gd name="connsiteY1" fmla="*/ 0 h 1242138"/>
                <a:gd name="connsiteX2" fmla="*/ 1327603 w 2655206"/>
                <a:gd name="connsiteY2" fmla="*/ 1242138 h 1242138"/>
                <a:gd name="connsiteX3" fmla="*/ 0 w 2655206"/>
                <a:gd name="connsiteY3" fmla="*/ 0 h 1242138"/>
              </a:gdLst>
              <a:ahLst/>
              <a:cxnLst>
                <a:cxn ang="0">
                  <a:pos x="connsiteX0" y="connsiteY0"/>
                </a:cxn>
                <a:cxn ang="0">
                  <a:pos x="connsiteX1" y="connsiteY1"/>
                </a:cxn>
                <a:cxn ang="0">
                  <a:pos x="connsiteX2" y="connsiteY2"/>
                </a:cxn>
                <a:cxn ang="0">
                  <a:pos x="connsiteX3" y="connsiteY3"/>
                </a:cxn>
              </a:cxnLst>
              <a:rect l="l" t="t" r="r" b="b"/>
              <a:pathLst>
                <a:path w="2655206" h="1242138">
                  <a:moveTo>
                    <a:pt x="0" y="0"/>
                  </a:moveTo>
                  <a:lnTo>
                    <a:pt x="2655206" y="0"/>
                  </a:lnTo>
                  <a:cubicBezTo>
                    <a:pt x="2610414" y="693805"/>
                    <a:pt x="2033044" y="1242138"/>
                    <a:pt x="1327603" y="1242138"/>
                  </a:cubicBezTo>
                  <a:cubicBezTo>
                    <a:pt x="622162" y="1242138"/>
                    <a:pt x="44792" y="693805"/>
                    <a:pt x="0" y="0"/>
                  </a:cubicBezTo>
                  <a:close/>
                </a:path>
              </a:pathLst>
            </a:cu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15" name="Group 73"/>
            <p:cNvGrpSpPr/>
            <p:nvPr>
              <p:custDataLst>
                <p:tags r:id="rId1"/>
              </p:custDataLst>
            </p:nvPr>
          </p:nvGrpSpPr>
          <p:grpSpPr>
            <a:xfrm>
              <a:off x="9167718" y="2905458"/>
              <a:ext cx="1127785" cy="451534"/>
              <a:chOff x="683122" y="3143325"/>
              <a:chExt cx="1092016" cy="428533"/>
            </a:xfrm>
          </p:grpSpPr>
          <p:pic>
            <p:nvPicPr>
              <p:cNvPr id="19" name="Picture 74"/>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022176" y="3143325"/>
                <a:ext cx="752962" cy="428533"/>
              </a:xfrm>
              <a:prstGeom prst="rect">
                <a:avLst/>
              </a:prstGeom>
            </p:spPr>
          </p:pic>
          <p:pic>
            <p:nvPicPr>
              <p:cNvPr id="20" name="Picture 7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83122" y="3224792"/>
                <a:ext cx="339653" cy="265593"/>
              </a:xfrm>
              <a:prstGeom prst="rect">
                <a:avLst/>
              </a:prstGeom>
            </p:spPr>
          </p:pic>
        </p:grpSp>
        <p:pic>
          <p:nvPicPr>
            <p:cNvPr id="16" name="Picture 76"/>
            <p:cNvPicPr>
              <a:picLocks noChangeAspect="1"/>
            </p:cNvPicPr>
            <p:nvPr/>
          </p:nvPicPr>
          <p:blipFill>
            <a:blip r:embed="rId5" cstate="screen">
              <a:extLst>
                <a:ext uri="{BEBA8EAE-BF5A-486C-A8C5-ECC9F3942E4B}">
                  <a14:imgProps xmlns:a14="http://schemas.microsoft.com/office/drawing/2010/main">
                    <a14:imgLayer r:embed="rId6">
                      <a14:imgEffect>
                        <a14:brightnessContrast bright="100000"/>
                      </a14:imgEffect>
                    </a14:imgLayer>
                  </a14:imgProps>
                </a:ext>
                <a:ext uri="{28A0092B-C50C-407E-A947-70E740481C1C}">
                  <a14:useLocalDpi xmlns:a14="http://schemas.microsoft.com/office/drawing/2010/main"/>
                </a:ext>
              </a:extLst>
            </a:blip>
            <a:stretch>
              <a:fillRect/>
            </a:stretch>
          </p:blipFill>
          <p:spPr>
            <a:xfrm>
              <a:off x="9320632" y="4087954"/>
              <a:ext cx="821956" cy="493174"/>
            </a:xfrm>
            <a:prstGeom prst="rect">
              <a:avLst/>
            </a:prstGeom>
          </p:spPr>
        </p:pic>
        <p:sp>
          <p:nvSpPr>
            <p:cNvPr id="17" name="矩形 16"/>
            <p:cNvSpPr/>
            <p:nvPr/>
          </p:nvSpPr>
          <p:spPr>
            <a:xfrm>
              <a:off x="8946780" y="2515183"/>
              <a:ext cx="1284966" cy="330945"/>
            </a:xfrm>
            <a:prstGeom prst="rect">
              <a:avLst/>
            </a:prstGeom>
          </p:spPr>
          <p:txBody>
            <a:bodyPr wrap="none">
              <a:spAutoFit/>
            </a:bodyPr>
            <a:lstStyle/>
            <a:p>
              <a:r>
                <a:rPr lang="zh-CN" altLang="en-US" sz="1013">
                  <a:solidFill>
                    <a:schemeClr val="bg1"/>
                  </a:solidFill>
                  <a:latin typeface="华文黑体" pitchFamily="2" charset="-122"/>
                  <a:ea typeface="华文黑体" pitchFamily="2" charset="-122"/>
                  <a:cs typeface="华文黑体" pitchFamily="2" charset="-122"/>
                </a:rPr>
                <a:t>单击添加标题</a:t>
              </a:r>
              <a:endParaRPr lang="zh-CN" altLang="en-US" sz="1013">
                <a:solidFill>
                  <a:schemeClr val="bg1"/>
                </a:solidFill>
                <a:latin typeface="华文细黑" pitchFamily="2" charset="-122"/>
                <a:ea typeface="华文细黑" pitchFamily="2" charset="-122"/>
                <a:cs typeface="华文黑体" pitchFamily="2" charset="-122"/>
              </a:endParaRPr>
            </a:p>
          </p:txBody>
        </p:sp>
        <p:sp>
          <p:nvSpPr>
            <p:cNvPr id="18" name="矩形 17"/>
            <p:cNvSpPr/>
            <p:nvPr/>
          </p:nvSpPr>
          <p:spPr>
            <a:xfrm>
              <a:off x="8946780" y="3708031"/>
              <a:ext cx="1284966" cy="330945"/>
            </a:xfrm>
            <a:prstGeom prst="rect">
              <a:avLst/>
            </a:prstGeom>
          </p:spPr>
          <p:txBody>
            <a:bodyPr wrap="none">
              <a:spAutoFit/>
            </a:bodyPr>
            <a:lstStyle/>
            <a:p>
              <a:r>
                <a:rPr lang="zh-CN" altLang="en-US" sz="1013">
                  <a:solidFill>
                    <a:schemeClr val="bg1"/>
                  </a:solidFill>
                  <a:latin typeface="华文黑体" pitchFamily="2" charset="-122"/>
                  <a:ea typeface="华文黑体" pitchFamily="2" charset="-122"/>
                  <a:cs typeface="华文黑体" pitchFamily="2" charset="-122"/>
                </a:rPr>
                <a:t>单击添加标题</a:t>
              </a:r>
              <a:endParaRPr lang="zh-CN" altLang="en-US" sz="1013">
                <a:solidFill>
                  <a:schemeClr val="bg1"/>
                </a:solidFill>
                <a:latin typeface="华文细黑" pitchFamily="2" charset="-122"/>
                <a:ea typeface="华文细黑" pitchFamily="2" charset="-122"/>
                <a:cs typeface="华文黑体" pitchFamily="2" charset="-122"/>
              </a:endParaRPr>
            </a:p>
          </p:txBody>
        </p:sp>
      </p:grpSp>
      <p:sp>
        <p:nvSpPr>
          <p:cNvPr id="21" name="Freeform 91"/>
          <p:cNvSpPr>
            <a:spLocks noEditPoints="1"/>
          </p:cNvSpPr>
          <p:nvPr/>
        </p:nvSpPr>
        <p:spPr bwMode="auto">
          <a:xfrm>
            <a:off x="1233566" y="1613817"/>
            <a:ext cx="219881" cy="313519"/>
          </a:xfrm>
          <a:custGeom>
            <a:avLst/>
            <a:gdLst>
              <a:gd name="T0" fmla="*/ 8 w 348"/>
              <a:gd name="T1" fmla="*/ 0 h 414"/>
              <a:gd name="T2" fmla="*/ 0 w 348"/>
              <a:gd name="T3" fmla="*/ 406 h 414"/>
              <a:gd name="T4" fmla="*/ 340 w 348"/>
              <a:gd name="T5" fmla="*/ 414 h 414"/>
              <a:gd name="T6" fmla="*/ 348 w 348"/>
              <a:gd name="T7" fmla="*/ 8 h 414"/>
              <a:gd name="T8" fmla="*/ 333 w 348"/>
              <a:gd name="T9" fmla="*/ 399 h 414"/>
              <a:gd name="T10" fmla="*/ 15 w 348"/>
              <a:gd name="T11" fmla="*/ 15 h 414"/>
              <a:gd name="T12" fmla="*/ 333 w 348"/>
              <a:gd name="T13" fmla="*/ 399 h 414"/>
              <a:gd name="T14" fmla="*/ 33 w 348"/>
              <a:gd name="T15" fmla="*/ 43 h 414"/>
              <a:gd name="T16" fmla="*/ 307 w 348"/>
              <a:gd name="T17" fmla="*/ 36 h 414"/>
              <a:gd name="T18" fmla="*/ 315 w 348"/>
              <a:gd name="T19" fmla="*/ 104 h 414"/>
              <a:gd name="T20" fmla="*/ 41 w 348"/>
              <a:gd name="T21" fmla="*/ 111 h 414"/>
              <a:gd name="T22" fmla="*/ 108 w 348"/>
              <a:gd name="T23" fmla="*/ 141 h 414"/>
              <a:gd name="T24" fmla="*/ 123 w 348"/>
              <a:gd name="T25" fmla="*/ 203 h 414"/>
              <a:gd name="T26" fmla="*/ 53 w 348"/>
              <a:gd name="T27" fmla="*/ 210 h 414"/>
              <a:gd name="T28" fmla="*/ 108 w 348"/>
              <a:gd name="T29" fmla="*/ 195 h 414"/>
              <a:gd name="T30" fmla="*/ 198 w 348"/>
              <a:gd name="T31" fmla="*/ 141 h 414"/>
              <a:gd name="T32" fmla="*/ 212 w 348"/>
              <a:gd name="T33" fmla="*/ 203 h 414"/>
              <a:gd name="T34" fmla="*/ 143 w 348"/>
              <a:gd name="T35" fmla="*/ 210 h 414"/>
              <a:gd name="T36" fmla="*/ 198 w 348"/>
              <a:gd name="T37" fmla="*/ 195 h 414"/>
              <a:gd name="T38" fmla="*/ 287 w 348"/>
              <a:gd name="T39" fmla="*/ 141 h 414"/>
              <a:gd name="T40" fmla="*/ 302 w 348"/>
              <a:gd name="T41" fmla="*/ 203 h 414"/>
              <a:gd name="T42" fmla="*/ 233 w 348"/>
              <a:gd name="T43" fmla="*/ 210 h 414"/>
              <a:gd name="T44" fmla="*/ 287 w 348"/>
              <a:gd name="T45" fmla="*/ 195 h 414"/>
              <a:gd name="T46" fmla="*/ 108 w 348"/>
              <a:gd name="T47" fmla="*/ 314 h 414"/>
              <a:gd name="T48" fmla="*/ 123 w 348"/>
              <a:gd name="T49" fmla="*/ 376 h 414"/>
              <a:gd name="T50" fmla="*/ 53 w 348"/>
              <a:gd name="T51" fmla="*/ 384 h 414"/>
              <a:gd name="T52" fmla="*/ 108 w 348"/>
              <a:gd name="T53" fmla="*/ 369 h 414"/>
              <a:gd name="T54" fmla="*/ 198 w 348"/>
              <a:gd name="T55" fmla="*/ 314 h 414"/>
              <a:gd name="T56" fmla="*/ 212 w 348"/>
              <a:gd name="T57" fmla="*/ 376 h 414"/>
              <a:gd name="T58" fmla="*/ 143 w 348"/>
              <a:gd name="T59" fmla="*/ 384 h 414"/>
              <a:gd name="T60" fmla="*/ 198 w 348"/>
              <a:gd name="T61" fmla="*/ 369 h 414"/>
              <a:gd name="T62" fmla="*/ 287 w 348"/>
              <a:gd name="T63" fmla="*/ 314 h 414"/>
              <a:gd name="T64" fmla="*/ 302 w 348"/>
              <a:gd name="T65" fmla="*/ 376 h 414"/>
              <a:gd name="T66" fmla="*/ 233 w 348"/>
              <a:gd name="T67" fmla="*/ 384 h 414"/>
              <a:gd name="T68" fmla="*/ 287 w 348"/>
              <a:gd name="T69" fmla="*/ 369 h 414"/>
              <a:gd name="T70" fmla="*/ 108 w 348"/>
              <a:gd name="T71" fmla="*/ 227 h 414"/>
              <a:gd name="T72" fmla="*/ 123 w 348"/>
              <a:gd name="T73" fmla="*/ 289 h 414"/>
              <a:gd name="T74" fmla="*/ 53 w 348"/>
              <a:gd name="T75" fmla="*/ 297 h 414"/>
              <a:gd name="T76" fmla="*/ 108 w 348"/>
              <a:gd name="T77" fmla="*/ 282 h 414"/>
              <a:gd name="T78" fmla="*/ 198 w 348"/>
              <a:gd name="T79" fmla="*/ 227 h 414"/>
              <a:gd name="T80" fmla="*/ 212 w 348"/>
              <a:gd name="T81" fmla="*/ 289 h 414"/>
              <a:gd name="T82" fmla="*/ 143 w 348"/>
              <a:gd name="T83" fmla="*/ 297 h 414"/>
              <a:gd name="T84" fmla="*/ 198 w 348"/>
              <a:gd name="T85" fmla="*/ 282 h 414"/>
              <a:gd name="T86" fmla="*/ 287 w 348"/>
              <a:gd name="T87" fmla="*/ 227 h 414"/>
              <a:gd name="T88" fmla="*/ 302 w 348"/>
              <a:gd name="T89" fmla="*/ 289 h 414"/>
              <a:gd name="T90" fmla="*/ 233 w 348"/>
              <a:gd name="T91" fmla="*/ 297 h 414"/>
              <a:gd name="T92" fmla="*/ 287 w 348"/>
              <a:gd name="T93" fmla="*/ 282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48" h="414">
                <a:moveTo>
                  <a:pt x="340" y="0"/>
                </a:moveTo>
                <a:cubicBezTo>
                  <a:pt x="8" y="0"/>
                  <a:pt x="8" y="0"/>
                  <a:pt x="8" y="0"/>
                </a:cubicBezTo>
                <a:cubicBezTo>
                  <a:pt x="4" y="0"/>
                  <a:pt x="0" y="4"/>
                  <a:pt x="0" y="8"/>
                </a:cubicBezTo>
                <a:cubicBezTo>
                  <a:pt x="0" y="406"/>
                  <a:pt x="0" y="406"/>
                  <a:pt x="0" y="406"/>
                </a:cubicBezTo>
                <a:cubicBezTo>
                  <a:pt x="0" y="410"/>
                  <a:pt x="4" y="414"/>
                  <a:pt x="8" y="414"/>
                </a:cubicBezTo>
                <a:cubicBezTo>
                  <a:pt x="340" y="414"/>
                  <a:pt x="340" y="414"/>
                  <a:pt x="340" y="414"/>
                </a:cubicBezTo>
                <a:cubicBezTo>
                  <a:pt x="344" y="414"/>
                  <a:pt x="348" y="410"/>
                  <a:pt x="348" y="406"/>
                </a:cubicBezTo>
                <a:cubicBezTo>
                  <a:pt x="348" y="8"/>
                  <a:pt x="348" y="8"/>
                  <a:pt x="348" y="8"/>
                </a:cubicBezTo>
                <a:cubicBezTo>
                  <a:pt x="348" y="4"/>
                  <a:pt x="344" y="0"/>
                  <a:pt x="340" y="0"/>
                </a:cubicBezTo>
                <a:close/>
                <a:moveTo>
                  <a:pt x="333" y="399"/>
                </a:moveTo>
                <a:cubicBezTo>
                  <a:pt x="15" y="399"/>
                  <a:pt x="15" y="399"/>
                  <a:pt x="15" y="399"/>
                </a:cubicBezTo>
                <a:cubicBezTo>
                  <a:pt x="15" y="15"/>
                  <a:pt x="15" y="15"/>
                  <a:pt x="15" y="15"/>
                </a:cubicBezTo>
                <a:cubicBezTo>
                  <a:pt x="333" y="15"/>
                  <a:pt x="333" y="15"/>
                  <a:pt x="333" y="15"/>
                </a:cubicBezTo>
                <a:lnTo>
                  <a:pt x="333" y="399"/>
                </a:lnTo>
                <a:close/>
                <a:moveTo>
                  <a:pt x="33" y="104"/>
                </a:moveTo>
                <a:cubicBezTo>
                  <a:pt x="33" y="43"/>
                  <a:pt x="33" y="43"/>
                  <a:pt x="33" y="43"/>
                </a:cubicBezTo>
                <a:cubicBezTo>
                  <a:pt x="33" y="39"/>
                  <a:pt x="37" y="36"/>
                  <a:pt x="41" y="36"/>
                </a:cubicBezTo>
                <a:cubicBezTo>
                  <a:pt x="307" y="36"/>
                  <a:pt x="307" y="36"/>
                  <a:pt x="307" y="36"/>
                </a:cubicBezTo>
                <a:cubicBezTo>
                  <a:pt x="311" y="36"/>
                  <a:pt x="315" y="39"/>
                  <a:pt x="315" y="43"/>
                </a:cubicBezTo>
                <a:cubicBezTo>
                  <a:pt x="315" y="104"/>
                  <a:pt x="315" y="104"/>
                  <a:pt x="315" y="104"/>
                </a:cubicBezTo>
                <a:cubicBezTo>
                  <a:pt x="315" y="108"/>
                  <a:pt x="311" y="111"/>
                  <a:pt x="307" y="111"/>
                </a:cubicBezTo>
                <a:cubicBezTo>
                  <a:pt x="41" y="111"/>
                  <a:pt x="41" y="111"/>
                  <a:pt x="41" y="111"/>
                </a:cubicBezTo>
                <a:cubicBezTo>
                  <a:pt x="37" y="111"/>
                  <a:pt x="33" y="108"/>
                  <a:pt x="33" y="104"/>
                </a:cubicBezTo>
                <a:close/>
                <a:moveTo>
                  <a:pt x="108" y="141"/>
                </a:moveTo>
                <a:cubicBezTo>
                  <a:pt x="123" y="141"/>
                  <a:pt x="123" y="141"/>
                  <a:pt x="123" y="141"/>
                </a:cubicBezTo>
                <a:cubicBezTo>
                  <a:pt x="123" y="203"/>
                  <a:pt x="123" y="203"/>
                  <a:pt x="123" y="203"/>
                </a:cubicBezTo>
                <a:cubicBezTo>
                  <a:pt x="123" y="207"/>
                  <a:pt x="119" y="210"/>
                  <a:pt x="115" y="210"/>
                </a:cubicBezTo>
                <a:cubicBezTo>
                  <a:pt x="53" y="210"/>
                  <a:pt x="53" y="210"/>
                  <a:pt x="53" y="210"/>
                </a:cubicBezTo>
                <a:cubicBezTo>
                  <a:pt x="53" y="195"/>
                  <a:pt x="53" y="195"/>
                  <a:pt x="53" y="195"/>
                </a:cubicBezTo>
                <a:cubicBezTo>
                  <a:pt x="108" y="195"/>
                  <a:pt x="108" y="195"/>
                  <a:pt x="108" y="195"/>
                </a:cubicBezTo>
                <a:lnTo>
                  <a:pt x="108" y="141"/>
                </a:lnTo>
                <a:close/>
                <a:moveTo>
                  <a:pt x="198" y="141"/>
                </a:moveTo>
                <a:cubicBezTo>
                  <a:pt x="212" y="141"/>
                  <a:pt x="212" y="141"/>
                  <a:pt x="212" y="141"/>
                </a:cubicBezTo>
                <a:cubicBezTo>
                  <a:pt x="212" y="203"/>
                  <a:pt x="212" y="203"/>
                  <a:pt x="212" y="203"/>
                </a:cubicBezTo>
                <a:cubicBezTo>
                  <a:pt x="212" y="207"/>
                  <a:pt x="209" y="210"/>
                  <a:pt x="205" y="210"/>
                </a:cubicBezTo>
                <a:cubicBezTo>
                  <a:pt x="143" y="210"/>
                  <a:pt x="143" y="210"/>
                  <a:pt x="143" y="210"/>
                </a:cubicBezTo>
                <a:cubicBezTo>
                  <a:pt x="143" y="195"/>
                  <a:pt x="143" y="195"/>
                  <a:pt x="143" y="195"/>
                </a:cubicBezTo>
                <a:cubicBezTo>
                  <a:pt x="198" y="195"/>
                  <a:pt x="198" y="195"/>
                  <a:pt x="198" y="195"/>
                </a:cubicBezTo>
                <a:lnTo>
                  <a:pt x="198" y="141"/>
                </a:lnTo>
                <a:close/>
                <a:moveTo>
                  <a:pt x="287" y="141"/>
                </a:moveTo>
                <a:cubicBezTo>
                  <a:pt x="302" y="141"/>
                  <a:pt x="302" y="141"/>
                  <a:pt x="302" y="141"/>
                </a:cubicBezTo>
                <a:cubicBezTo>
                  <a:pt x="302" y="203"/>
                  <a:pt x="302" y="203"/>
                  <a:pt x="302" y="203"/>
                </a:cubicBezTo>
                <a:cubicBezTo>
                  <a:pt x="302" y="207"/>
                  <a:pt x="299" y="210"/>
                  <a:pt x="295" y="210"/>
                </a:cubicBezTo>
                <a:cubicBezTo>
                  <a:pt x="233" y="210"/>
                  <a:pt x="233" y="210"/>
                  <a:pt x="233" y="210"/>
                </a:cubicBezTo>
                <a:cubicBezTo>
                  <a:pt x="233" y="195"/>
                  <a:pt x="233" y="195"/>
                  <a:pt x="233" y="195"/>
                </a:cubicBezTo>
                <a:cubicBezTo>
                  <a:pt x="287" y="195"/>
                  <a:pt x="287" y="195"/>
                  <a:pt x="287" y="195"/>
                </a:cubicBezTo>
                <a:lnTo>
                  <a:pt x="287" y="141"/>
                </a:lnTo>
                <a:close/>
                <a:moveTo>
                  <a:pt x="108" y="314"/>
                </a:moveTo>
                <a:cubicBezTo>
                  <a:pt x="123" y="314"/>
                  <a:pt x="123" y="314"/>
                  <a:pt x="123" y="314"/>
                </a:cubicBezTo>
                <a:cubicBezTo>
                  <a:pt x="123" y="376"/>
                  <a:pt x="123" y="376"/>
                  <a:pt x="123" y="376"/>
                </a:cubicBezTo>
                <a:cubicBezTo>
                  <a:pt x="123" y="380"/>
                  <a:pt x="119" y="384"/>
                  <a:pt x="115" y="384"/>
                </a:cubicBezTo>
                <a:cubicBezTo>
                  <a:pt x="53" y="384"/>
                  <a:pt x="53" y="384"/>
                  <a:pt x="53" y="384"/>
                </a:cubicBezTo>
                <a:cubicBezTo>
                  <a:pt x="53" y="369"/>
                  <a:pt x="53" y="369"/>
                  <a:pt x="53" y="369"/>
                </a:cubicBezTo>
                <a:cubicBezTo>
                  <a:pt x="108" y="369"/>
                  <a:pt x="108" y="369"/>
                  <a:pt x="108" y="369"/>
                </a:cubicBezTo>
                <a:lnTo>
                  <a:pt x="108" y="314"/>
                </a:lnTo>
                <a:close/>
                <a:moveTo>
                  <a:pt x="198" y="314"/>
                </a:moveTo>
                <a:cubicBezTo>
                  <a:pt x="212" y="314"/>
                  <a:pt x="212" y="314"/>
                  <a:pt x="212" y="314"/>
                </a:cubicBezTo>
                <a:cubicBezTo>
                  <a:pt x="212" y="376"/>
                  <a:pt x="212" y="376"/>
                  <a:pt x="212" y="376"/>
                </a:cubicBezTo>
                <a:cubicBezTo>
                  <a:pt x="212" y="380"/>
                  <a:pt x="209" y="384"/>
                  <a:pt x="205" y="384"/>
                </a:cubicBezTo>
                <a:cubicBezTo>
                  <a:pt x="143" y="384"/>
                  <a:pt x="143" y="384"/>
                  <a:pt x="143" y="384"/>
                </a:cubicBezTo>
                <a:cubicBezTo>
                  <a:pt x="143" y="369"/>
                  <a:pt x="143" y="369"/>
                  <a:pt x="143" y="369"/>
                </a:cubicBezTo>
                <a:cubicBezTo>
                  <a:pt x="198" y="369"/>
                  <a:pt x="198" y="369"/>
                  <a:pt x="198" y="369"/>
                </a:cubicBezTo>
                <a:lnTo>
                  <a:pt x="198" y="314"/>
                </a:lnTo>
                <a:close/>
                <a:moveTo>
                  <a:pt x="287" y="314"/>
                </a:moveTo>
                <a:cubicBezTo>
                  <a:pt x="302" y="314"/>
                  <a:pt x="302" y="314"/>
                  <a:pt x="302" y="314"/>
                </a:cubicBezTo>
                <a:cubicBezTo>
                  <a:pt x="302" y="376"/>
                  <a:pt x="302" y="376"/>
                  <a:pt x="302" y="376"/>
                </a:cubicBezTo>
                <a:cubicBezTo>
                  <a:pt x="302" y="380"/>
                  <a:pt x="299" y="384"/>
                  <a:pt x="295" y="384"/>
                </a:cubicBezTo>
                <a:cubicBezTo>
                  <a:pt x="233" y="384"/>
                  <a:pt x="233" y="384"/>
                  <a:pt x="233" y="384"/>
                </a:cubicBezTo>
                <a:cubicBezTo>
                  <a:pt x="233" y="369"/>
                  <a:pt x="233" y="369"/>
                  <a:pt x="233" y="369"/>
                </a:cubicBezTo>
                <a:cubicBezTo>
                  <a:pt x="287" y="369"/>
                  <a:pt x="287" y="369"/>
                  <a:pt x="287" y="369"/>
                </a:cubicBezTo>
                <a:lnTo>
                  <a:pt x="287" y="314"/>
                </a:lnTo>
                <a:close/>
                <a:moveTo>
                  <a:pt x="108" y="227"/>
                </a:moveTo>
                <a:cubicBezTo>
                  <a:pt x="123" y="227"/>
                  <a:pt x="123" y="227"/>
                  <a:pt x="123" y="227"/>
                </a:cubicBezTo>
                <a:cubicBezTo>
                  <a:pt x="123" y="289"/>
                  <a:pt x="123" y="289"/>
                  <a:pt x="123" y="289"/>
                </a:cubicBezTo>
                <a:cubicBezTo>
                  <a:pt x="123" y="293"/>
                  <a:pt x="119" y="297"/>
                  <a:pt x="115" y="297"/>
                </a:cubicBezTo>
                <a:cubicBezTo>
                  <a:pt x="53" y="297"/>
                  <a:pt x="53" y="297"/>
                  <a:pt x="53" y="297"/>
                </a:cubicBezTo>
                <a:cubicBezTo>
                  <a:pt x="53" y="282"/>
                  <a:pt x="53" y="282"/>
                  <a:pt x="53" y="282"/>
                </a:cubicBezTo>
                <a:cubicBezTo>
                  <a:pt x="108" y="282"/>
                  <a:pt x="108" y="282"/>
                  <a:pt x="108" y="282"/>
                </a:cubicBezTo>
                <a:lnTo>
                  <a:pt x="108" y="227"/>
                </a:lnTo>
                <a:close/>
                <a:moveTo>
                  <a:pt x="198" y="227"/>
                </a:moveTo>
                <a:cubicBezTo>
                  <a:pt x="212" y="227"/>
                  <a:pt x="212" y="227"/>
                  <a:pt x="212" y="227"/>
                </a:cubicBezTo>
                <a:cubicBezTo>
                  <a:pt x="212" y="289"/>
                  <a:pt x="212" y="289"/>
                  <a:pt x="212" y="289"/>
                </a:cubicBezTo>
                <a:cubicBezTo>
                  <a:pt x="212" y="293"/>
                  <a:pt x="209" y="297"/>
                  <a:pt x="205" y="297"/>
                </a:cubicBezTo>
                <a:cubicBezTo>
                  <a:pt x="143" y="297"/>
                  <a:pt x="143" y="297"/>
                  <a:pt x="143" y="297"/>
                </a:cubicBezTo>
                <a:cubicBezTo>
                  <a:pt x="143" y="282"/>
                  <a:pt x="143" y="282"/>
                  <a:pt x="143" y="282"/>
                </a:cubicBezTo>
                <a:cubicBezTo>
                  <a:pt x="198" y="282"/>
                  <a:pt x="198" y="282"/>
                  <a:pt x="198" y="282"/>
                </a:cubicBezTo>
                <a:lnTo>
                  <a:pt x="198" y="227"/>
                </a:lnTo>
                <a:close/>
                <a:moveTo>
                  <a:pt x="287" y="227"/>
                </a:moveTo>
                <a:cubicBezTo>
                  <a:pt x="302" y="227"/>
                  <a:pt x="302" y="227"/>
                  <a:pt x="302" y="227"/>
                </a:cubicBezTo>
                <a:cubicBezTo>
                  <a:pt x="302" y="289"/>
                  <a:pt x="302" y="289"/>
                  <a:pt x="302" y="289"/>
                </a:cubicBezTo>
                <a:cubicBezTo>
                  <a:pt x="302" y="293"/>
                  <a:pt x="299" y="297"/>
                  <a:pt x="295" y="297"/>
                </a:cubicBezTo>
                <a:cubicBezTo>
                  <a:pt x="233" y="297"/>
                  <a:pt x="233" y="297"/>
                  <a:pt x="233" y="297"/>
                </a:cubicBezTo>
                <a:cubicBezTo>
                  <a:pt x="233" y="282"/>
                  <a:pt x="233" y="282"/>
                  <a:pt x="233" y="282"/>
                </a:cubicBezTo>
                <a:cubicBezTo>
                  <a:pt x="287" y="282"/>
                  <a:pt x="287" y="282"/>
                  <a:pt x="287" y="282"/>
                </a:cubicBezTo>
                <a:lnTo>
                  <a:pt x="287" y="227"/>
                </a:lnTo>
                <a:close/>
              </a:path>
            </a:pathLst>
          </a:custGeom>
          <a:solidFill>
            <a:schemeClr val="bg1"/>
          </a:solidFill>
          <a:ln>
            <a:noFill/>
          </a:ln>
        </p:spPr>
        <p:txBody>
          <a:bodyPr vert="horz" wrap="square" lIns="51428" tIns="25715" rIns="51428" bIns="25715" numCol="1" anchor="t" anchorCtr="0" compatLnSpc="1">
            <a:prstTxWarp prst="textNoShape">
              <a:avLst/>
            </a:prstTxWarp>
          </a:bodyPr>
          <a:lstStyle/>
          <a:p>
            <a:endParaRPr lang="en-US" sz="1013"/>
          </a:p>
        </p:txBody>
      </p:sp>
      <p:sp>
        <p:nvSpPr>
          <p:cNvPr id="22" name="Freeform 80"/>
          <p:cNvSpPr>
            <a:spLocks noEditPoints="1"/>
          </p:cNvSpPr>
          <p:nvPr/>
        </p:nvSpPr>
        <p:spPr bwMode="auto">
          <a:xfrm>
            <a:off x="1233566" y="3284347"/>
            <a:ext cx="219881" cy="312557"/>
          </a:xfrm>
          <a:custGeom>
            <a:avLst/>
            <a:gdLst>
              <a:gd name="T0" fmla="*/ 273 w 280"/>
              <a:gd name="T1" fmla="*/ 0 h 413"/>
              <a:gd name="T2" fmla="*/ 7 w 280"/>
              <a:gd name="T3" fmla="*/ 0 h 413"/>
              <a:gd name="T4" fmla="*/ 0 w 280"/>
              <a:gd name="T5" fmla="*/ 7 h 413"/>
              <a:gd name="T6" fmla="*/ 0 w 280"/>
              <a:gd name="T7" fmla="*/ 406 h 413"/>
              <a:gd name="T8" fmla="*/ 7 w 280"/>
              <a:gd name="T9" fmla="*/ 413 h 413"/>
              <a:gd name="T10" fmla="*/ 273 w 280"/>
              <a:gd name="T11" fmla="*/ 413 h 413"/>
              <a:gd name="T12" fmla="*/ 280 w 280"/>
              <a:gd name="T13" fmla="*/ 406 h 413"/>
              <a:gd name="T14" fmla="*/ 280 w 280"/>
              <a:gd name="T15" fmla="*/ 7 h 413"/>
              <a:gd name="T16" fmla="*/ 273 w 280"/>
              <a:gd name="T17" fmla="*/ 0 h 413"/>
              <a:gd name="T18" fmla="*/ 266 w 280"/>
              <a:gd name="T19" fmla="*/ 398 h 413"/>
              <a:gd name="T20" fmla="*/ 14 w 280"/>
              <a:gd name="T21" fmla="*/ 398 h 413"/>
              <a:gd name="T22" fmla="*/ 14 w 280"/>
              <a:gd name="T23" fmla="*/ 14 h 413"/>
              <a:gd name="T24" fmla="*/ 266 w 280"/>
              <a:gd name="T25" fmla="*/ 14 h 413"/>
              <a:gd name="T26" fmla="*/ 266 w 280"/>
              <a:gd name="T27" fmla="*/ 398 h 413"/>
              <a:gd name="T28" fmla="*/ 108 w 280"/>
              <a:gd name="T29" fmla="*/ 81 h 413"/>
              <a:gd name="T30" fmla="*/ 174 w 280"/>
              <a:gd name="T31" fmla="*/ 81 h 413"/>
              <a:gd name="T32" fmla="*/ 198 w 280"/>
              <a:gd name="T33" fmla="*/ 57 h 413"/>
              <a:gd name="T34" fmla="*/ 174 w 280"/>
              <a:gd name="T35" fmla="*/ 33 h 413"/>
              <a:gd name="T36" fmla="*/ 108 w 280"/>
              <a:gd name="T37" fmla="*/ 33 h 413"/>
              <a:gd name="T38" fmla="*/ 84 w 280"/>
              <a:gd name="T39" fmla="*/ 57 h 413"/>
              <a:gd name="T40" fmla="*/ 108 w 280"/>
              <a:gd name="T41" fmla="*/ 81 h 413"/>
              <a:gd name="T42" fmla="*/ 108 w 280"/>
              <a:gd name="T43" fmla="*/ 48 h 413"/>
              <a:gd name="T44" fmla="*/ 174 w 280"/>
              <a:gd name="T45" fmla="*/ 48 h 413"/>
              <a:gd name="T46" fmla="*/ 184 w 280"/>
              <a:gd name="T47" fmla="*/ 57 h 413"/>
              <a:gd name="T48" fmla="*/ 174 w 280"/>
              <a:gd name="T49" fmla="*/ 66 h 413"/>
              <a:gd name="T50" fmla="*/ 108 w 280"/>
              <a:gd name="T51" fmla="*/ 66 h 413"/>
              <a:gd name="T52" fmla="*/ 99 w 280"/>
              <a:gd name="T53" fmla="*/ 57 h 413"/>
              <a:gd name="T54" fmla="*/ 108 w 280"/>
              <a:gd name="T55" fmla="*/ 48 h 413"/>
              <a:gd name="T56" fmla="*/ 140 w 280"/>
              <a:gd name="T57" fmla="*/ 207 h 413"/>
              <a:gd name="T58" fmla="*/ 73 w 280"/>
              <a:gd name="T59" fmla="*/ 207 h 413"/>
              <a:gd name="T60" fmla="*/ 73 w 280"/>
              <a:gd name="T61" fmla="*/ 140 h 413"/>
              <a:gd name="T62" fmla="*/ 140 w 280"/>
              <a:gd name="T63" fmla="*/ 140 h 413"/>
              <a:gd name="T64" fmla="*/ 140 w 280"/>
              <a:gd name="T65" fmla="*/ 207 h 413"/>
              <a:gd name="T66" fmla="*/ 206 w 280"/>
              <a:gd name="T67" fmla="*/ 280 h 413"/>
              <a:gd name="T68" fmla="*/ 74 w 280"/>
              <a:gd name="T69" fmla="*/ 280 h 413"/>
              <a:gd name="T70" fmla="*/ 74 w 280"/>
              <a:gd name="T71" fmla="*/ 266 h 413"/>
              <a:gd name="T72" fmla="*/ 206 w 280"/>
              <a:gd name="T73" fmla="*/ 266 h 413"/>
              <a:gd name="T74" fmla="*/ 206 w 280"/>
              <a:gd name="T75" fmla="*/ 280 h 413"/>
              <a:gd name="T76" fmla="*/ 75 w 280"/>
              <a:gd name="T77" fmla="*/ 232 h 413"/>
              <a:gd name="T78" fmla="*/ 207 w 280"/>
              <a:gd name="T79" fmla="*/ 232 h 413"/>
              <a:gd name="T80" fmla="*/ 207 w 280"/>
              <a:gd name="T81" fmla="*/ 247 h 413"/>
              <a:gd name="T82" fmla="*/ 75 w 280"/>
              <a:gd name="T83" fmla="*/ 247 h 413"/>
              <a:gd name="T84" fmla="*/ 75 w 280"/>
              <a:gd name="T85" fmla="*/ 232 h 413"/>
              <a:gd name="T86" fmla="*/ 74 w 280"/>
              <a:gd name="T87" fmla="*/ 313 h 413"/>
              <a:gd name="T88" fmla="*/ 74 w 280"/>
              <a:gd name="T89" fmla="*/ 299 h 413"/>
              <a:gd name="T90" fmla="*/ 206 w 280"/>
              <a:gd name="T91" fmla="*/ 299 h 413"/>
              <a:gd name="T92" fmla="*/ 206 w 280"/>
              <a:gd name="T93" fmla="*/ 313 h 413"/>
              <a:gd name="T94" fmla="*/ 74 w 280"/>
              <a:gd name="T95" fmla="*/ 313 h 413"/>
              <a:gd name="T96" fmla="*/ 206 w 280"/>
              <a:gd name="T97" fmla="*/ 347 h 413"/>
              <a:gd name="T98" fmla="*/ 73 w 280"/>
              <a:gd name="T99" fmla="*/ 347 h 413"/>
              <a:gd name="T100" fmla="*/ 73 w 280"/>
              <a:gd name="T101" fmla="*/ 332 h 413"/>
              <a:gd name="T102" fmla="*/ 206 w 280"/>
              <a:gd name="T103" fmla="*/ 332 h 413"/>
              <a:gd name="T104" fmla="*/ 206 w 280"/>
              <a:gd name="T105" fmla="*/ 347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80" h="413">
                <a:moveTo>
                  <a:pt x="273" y="0"/>
                </a:moveTo>
                <a:cubicBezTo>
                  <a:pt x="7" y="0"/>
                  <a:pt x="7" y="0"/>
                  <a:pt x="7" y="0"/>
                </a:cubicBezTo>
                <a:cubicBezTo>
                  <a:pt x="3" y="0"/>
                  <a:pt x="0" y="3"/>
                  <a:pt x="0" y="7"/>
                </a:cubicBezTo>
                <a:cubicBezTo>
                  <a:pt x="0" y="406"/>
                  <a:pt x="0" y="406"/>
                  <a:pt x="0" y="406"/>
                </a:cubicBezTo>
                <a:cubicBezTo>
                  <a:pt x="0" y="410"/>
                  <a:pt x="3" y="413"/>
                  <a:pt x="7" y="413"/>
                </a:cubicBezTo>
                <a:cubicBezTo>
                  <a:pt x="273" y="413"/>
                  <a:pt x="273" y="413"/>
                  <a:pt x="273" y="413"/>
                </a:cubicBezTo>
                <a:cubicBezTo>
                  <a:pt x="277" y="413"/>
                  <a:pt x="280" y="410"/>
                  <a:pt x="280" y="406"/>
                </a:cubicBezTo>
                <a:cubicBezTo>
                  <a:pt x="280" y="7"/>
                  <a:pt x="280" y="7"/>
                  <a:pt x="280" y="7"/>
                </a:cubicBezTo>
                <a:cubicBezTo>
                  <a:pt x="280" y="3"/>
                  <a:pt x="277" y="0"/>
                  <a:pt x="273" y="0"/>
                </a:cubicBezTo>
                <a:close/>
                <a:moveTo>
                  <a:pt x="266" y="398"/>
                </a:moveTo>
                <a:cubicBezTo>
                  <a:pt x="14" y="398"/>
                  <a:pt x="14" y="398"/>
                  <a:pt x="14" y="398"/>
                </a:cubicBezTo>
                <a:cubicBezTo>
                  <a:pt x="14" y="14"/>
                  <a:pt x="14" y="14"/>
                  <a:pt x="14" y="14"/>
                </a:cubicBezTo>
                <a:cubicBezTo>
                  <a:pt x="266" y="14"/>
                  <a:pt x="266" y="14"/>
                  <a:pt x="266" y="14"/>
                </a:cubicBezTo>
                <a:lnTo>
                  <a:pt x="266" y="398"/>
                </a:lnTo>
                <a:close/>
                <a:moveTo>
                  <a:pt x="108" y="81"/>
                </a:moveTo>
                <a:cubicBezTo>
                  <a:pt x="174" y="81"/>
                  <a:pt x="174" y="81"/>
                  <a:pt x="174" y="81"/>
                </a:cubicBezTo>
                <a:cubicBezTo>
                  <a:pt x="187" y="81"/>
                  <a:pt x="198" y="70"/>
                  <a:pt x="198" y="57"/>
                </a:cubicBezTo>
                <a:cubicBezTo>
                  <a:pt x="198" y="44"/>
                  <a:pt x="187" y="33"/>
                  <a:pt x="174" y="33"/>
                </a:cubicBezTo>
                <a:cubicBezTo>
                  <a:pt x="108" y="33"/>
                  <a:pt x="108" y="33"/>
                  <a:pt x="108" y="33"/>
                </a:cubicBezTo>
                <a:cubicBezTo>
                  <a:pt x="95" y="33"/>
                  <a:pt x="84" y="44"/>
                  <a:pt x="84" y="57"/>
                </a:cubicBezTo>
                <a:cubicBezTo>
                  <a:pt x="84" y="70"/>
                  <a:pt x="95" y="81"/>
                  <a:pt x="108" y="81"/>
                </a:cubicBezTo>
                <a:close/>
                <a:moveTo>
                  <a:pt x="108" y="48"/>
                </a:moveTo>
                <a:cubicBezTo>
                  <a:pt x="174" y="48"/>
                  <a:pt x="174" y="48"/>
                  <a:pt x="174" y="48"/>
                </a:cubicBezTo>
                <a:cubicBezTo>
                  <a:pt x="179" y="48"/>
                  <a:pt x="184" y="52"/>
                  <a:pt x="184" y="57"/>
                </a:cubicBezTo>
                <a:cubicBezTo>
                  <a:pt x="184" y="62"/>
                  <a:pt x="179" y="66"/>
                  <a:pt x="174" y="66"/>
                </a:cubicBezTo>
                <a:cubicBezTo>
                  <a:pt x="108" y="66"/>
                  <a:pt x="108" y="66"/>
                  <a:pt x="108" y="66"/>
                </a:cubicBezTo>
                <a:cubicBezTo>
                  <a:pt x="103" y="66"/>
                  <a:pt x="99" y="62"/>
                  <a:pt x="99" y="57"/>
                </a:cubicBezTo>
                <a:cubicBezTo>
                  <a:pt x="99" y="52"/>
                  <a:pt x="103" y="48"/>
                  <a:pt x="108" y="48"/>
                </a:cubicBezTo>
                <a:close/>
                <a:moveTo>
                  <a:pt x="140" y="207"/>
                </a:moveTo>
                <a:cubicBezTo>
                  <a:pt x="73" y="207"/>
                  <a:pt x="73" y="207"/>
                  <a:pt x="73" y="207"/>
                </a:cubicBezTo>
                <a:cubicBezTo>
                  <a:pt x="73" y="140"/>
                  <a:pt x="73" y="140"/>
                  <a:pt x="73" y="140"/>
                </a:cubicBezTo>
                <a:cubicBezTo>
                  <a:pt x="140" y="140"/>
                  <a:pt x="140" y="140"/>
                  <a:pt x="140" y="140"/>
                </a:cubicBezTo>
                <a:lnTo>
                  <a:pt x="140" y="207"/>
                </a:lnTo>
                <a:close/>
                <a:moveTo>
                  <a:pt x="206" y="280"/>
                </a:moveTo>
                <a:cubicBezTo>
                  <a:pt x="74" y="280"/>
                  <a:pt x="74" y="280"/>
                  <a:pt x="74" y="280"/>
                </a:cubicBezTo>
                <a:cubicBezTo>
                  <a:pt x="74" y="266"/>
                  <a:pt x="74" y="266"/>
                  <a:pt x="74" y="266"/>
                </a:cubicBezTo>
                <a:cubicBezTo>
                  <a:pt x="206" y="266"/>
                  <a:pt x="206" y="266"/>
                  <a:pt x="206" y="266"/>
                </a:cubicBezTo>
                <a:lnTo>
                  <a:pt x="206" y="280"/>
                </a:lnTo>
                <a:close/>
                <a:moveTo>
                  <a:pt x="75" y="232"/>
                </a:moveTo>
                <a:cubicBezTo>
                  <a:pt x="207" y="232"/>
                  <a:pt x="207" y="232"/>
                  <a:pt x="207" y="232"/>
                </a:cubicBezTo>
                <a:cubicBezTo>
                  <a:pt x="207" y="247"/>
                  <a:pt x="207" y="247"/>
                  <a:pt x="207" y="247"/>
                </a:cubicBezTo>
                <a:cubicBezTo>
                  <a:pt x="75" y="247"/>
                  <a:pt x="75" y="247"/>
                  <a:pt x="75" y="247"/>
                </a:cubicBezTo>
                <a:lnTo>
                  <a:pt x="75" y="232"/>
                </a:lnTo>
                <a:close/>
                <a:moveTo>
                  <a:pt x="74" y="313"/>
                </a:moveTo>
                <a:cubicBezTo>
                  <a:pt x="74" y="299"/>
                  <a:pt x="74" y="299"/>
                  <a:pt x="74" y="299"/>
                </a:cubicBezTo>
                <a:cubicBezTo>
                  <a:pt x="206" y="299"/>
                  <a:pt x="206" y="299"/>
                  <a:pt x="206" y="299"/>
                </a:cubicBezTo>
                <a:cubicBezTo>
                  <a:pt x="206" y="313"/>
                  <a:pt x="206" y="313"/>
                  <a:pt x="206" y="313"/>
                </a:cubicBezTo>
                <a:lnTo>
                  <a:pt x="74" y="313"/>
                </a:lnTo>
                <a:close/>
                <a:moveTo>
                  <a:pt x="206" y="347"/>
                </a:moveTo>
                <a:cubicBezTo>
                  <a:pt x="73" y="347"/>
                  <a:pt x="73" y="347"/>
                  <a:pt x="73" y="347"/>
                </a:cubicBezTo>
                <a:cubicBezTo>
                  <a:pt x="73" y="332"/>
                  <a:pt x="73" y="332"/>
                  <a:pt x="73" y="332"/>
                </a:cubicBezTo>
                <a:cubicBezTo>
                  <a:pt x="206" y="332"/>
                  <a:pt x="206" y="332"/>
                  <a:pt x="206" y="332"/>
                </a:cubicBezTo>
                <a:lnTo>
                  <a:pt x="206" y="347"/>
                </a:lnTo>
                <a:close/>
              </a:path>
            </a:pathLst>
          </a:custGeom>
          <a:solidFill>
            <a:schemeClr val="bg1"/>
          </a:solidFill>
          <a:ln>
            <a:noFill/>
          </a:ln>
        </p:spPr>
        <p:txBody>
          <a:bodyPr vert="horz" wrap="square" lIns="51428" tIns="25715" rIns="51428" bIns="25715" numCol="1" anchor="t" anchorCtr="0" compatLnSpc="1">
            <a:prstTxWarp prst="textNoShape">
              <a:avLst/>
            </a:prstTxWarp>
          </a:bodyPr>
          <a:lstStyle/>
          <a:p>
            <a:endParaRPr lang="en-US" sz="1013"/>
          </a:p>
        </p:txBody>
      </p:sp>
      <p:sp>
        <p:nvSpPr>
          <p:cNvPr id="23" name="TextBox 27"/>
          <p:cNvSpPr txBox="1"/>
          <p:nvPr/>
        </p:nvSpPr>
        <p:spPr>
          <a:xfrm>
            <a:off x="1449590" y="1613817"/>
            <a:ext cx="1463859" cy="323165"/>
          </a:xfrm>
          <a:prstGeom prst="rect">
            <a:avLst/>
          </a:prstGeom>
          <a:noFill/>
        </p:spPr>
        <p:txBody>
          <a:bodyPr wrap="square" rtlCol="0">
            <a:spAutoFit/>
          </a:bodyPr>
          <a:lstStyle/>
          <a:p>
            <a:r>
              <a:rPr lang="zh-CN" altLang="en-US" sz="1500">
                <a:solidFill>
                  <a:schemeClr val="bg1"/>
                </a:solidFill>
                <a:latin typeface="华文黑体" pitchFamily="2" charset="-122"/>
                <a:ea typeface="华文黑体" pitchFamily="2" charset="-122"/>
                <a:cs typeface="华文黑体" pitchFamily="2" charset="-122"/>
              </a:rPr>
              <a:t>单击添加标题</a:t>
            </a:r>
            <a:endParaRPr lang="zh-CN" altLang="en-US" sz="1500">
              <a:solidFill>
                <a:schemeClr val="bg1"/>
              </a:solidFill>
              <a:latin typeface="华文细黑" pitchFamily="2" charset="-122"/>
              <a:ea typeface="华文细黑" pitchFamily="2" charset="-122"/>
              <a:cs typeface="华文黑体" pitchFamily="2" charset="-122"/>
            </a:endParaRPr>
          </a:p>
        </p:txBody>
      </p:sp>
      <p:sp>
        <p:nvSpPr>
          <p:cNvPr id="24" name="TextBox 28"/>
          <p:cNvSpPr txBox="1"/>
          <p:nvPr/>
        </p:nvSpPr>
        <p:spPr>
          <a:xfrm>
            <a:off x="1179560" y="1976790"/>
            <a:ext cx="3132348" cy="415498"/>
          </a:xfrm>
          <a:prstGeom prst="rect">
            <a:avLst/>
          </a:prstGeom>
          <a:noFill/>
        </p:spPr>
        <p:txBody>
          <a:bodyPr wrap="square" rtlCol="0">
            <a:spAutoFit/>
          </a:bodyPr>
          <a:lstStyle/>
          <a:p>
            <a:r>
              <a:rPr lang="zh-CN" altLang="en-US" sz="1050">
                <a:solidFill>
                  <a:schemeClr val="bg1"/>
                </a:solidFill>
                <a:latin typeface="华文细黑" pitchFamily="2" charset="-122"/>
                <a:ea typeface="华文细黑" pitchFamily="2" charset="-122"/>
                <a:cs typeface="华文黑体" pitchFamily="2" charset="-122"/>
              </a:rPr>
              <a:t>单击添加文本单击添加文本单击添加文本单击添加文本单击添加文本单击添加文本单击添加文本</a:t>
            </a:r>
          </a:p>
        </p:txBody>
      </p:sp>
      <p:sp>
        <p:nvSpPr>
          <p:cNvPr id="25" name="TextBox 29"/>
          <p:cNvSpPr txBox="1"/>
          <p:nvPr/>
        </p:nvSpPr>
        <p:spPr>
          <a:xfrm>
            <a:off x="1449590" y="3289134"/>
            <a:ext cx="1463859" cy="323165"/>
          </a:xfrm>
          <a:prstGeom prst="rect">
            <a:avLst/>
          </a:prstGeom>
          <a:noFill/>
        </p:spPr>
        <p:txBody>
          <a:bodyPr wrap="square" rtlCol="0">
            <a:spAutoFit/>
          </a:bodyPr>
          <a:lstStyle/>
          <a:p>
            <a:r>
              <a:rPr lang="zh-CN" altLang="en-US" sz="1500">
                <a:solidFill>
                  <a:schemeClr val="bg1"/>
                </a:solidFill>
                <a:latin typeface="华文黑体" pitchFamily="2" charset="-122"/>
                <a:ea typeface="华文黑体" pitchFamily="2" charset="-122"/>
                <a:cs typeface="华文黑体" pitchFamily="2" charset="-122"/>
              </a:rPr>
              <a:t>单击添加标题</a:t>
            </a:r>
            <a:endParaRPr lang="zh-CN" altLang="en-US" sz="1500">
              <a:solidFill>
                <a:schemeClr val="bg1"/>
              </a:solidFill>
              <a:latin typeface="华文细黑" pitchFamily="2" charset="-122"/>
              <a:ea typeface="华文细黑" pitchFamily="2" charset="-122"/>
              <a:cs typeface="华文黑体" pitchFamily="2" charset="-122"/>
            </a:endParaRPr>
          </a:p>
        </p:txBody>
      </p:sp>
      <p:sp>
        <p:nvSpPr>
          <p:cNvPr id="26" name="TextBox 30"/>
          <p:cNvSpPr txBox="1"/>
          <p:nvPr/>
        </p:nvSpPr>
        <p:spPr>
          <a:xfrm>
            <a:off x="1179560" y="3652107"/>
            <a:ext cx="3132348" cy="415498"/>
          </a:xfrm>
          <a:prstGeom prst="rect">
            <a:avLst/>
          </a:prstGeom>
          <a:noFill/>
        </p:spPr>
        <p:txBody>
          <a:bodyPr wrap="square" rtlCol="0">
            <a:spAutoFit/>
          </a:bodyPr>
          <a:lstStyle/>
          <a:p>
            <a:r>
              <a:rPr lang="zh-CN" altLang="en-US" sz="1050">
                <a:solidFill>
                  <a:schemeClr val="bg1"/>
                </a:solidFill>
                <a:latin typeface="华文细黑" pitchFamily="2" charset="-122"/>
                <a:ea typeface="华文细黑" pitchFamily="2" charset="-122"/>
                <a:cs typeface="华文黑体" pitchFamily="2" charset="-122"/>
              </a:rPr>
              <a:t>单击添加文本单击添加文本单击添加文本单击添加文本单击添加文本单击添加文本单击添加文本</a:t>
            </a:r>
          </a:p>
        </p:txBody>
      </p:sp>
      <p:grpSp>
        <p:nvGrpSpPr>
          <p:cNvPr id="27" name="组合 26"/>
          <p:cNvGrpSpPr/>
          <p:nvPr/>
        </p:nvGrpSpPr>
        <p:grpSpPr>
          <a:xfrm>
            <a:off x="1233566" y="1451799"/>
            <a:ext cx="6183687" cy="540060"/>
            <a:chOff x="1558702" y="1628800"/>
            <a:chExt cx="8244916" cy="720080"/>
          </a:xfrm>
        </p:grpSpPr>
        <p:cxnSp>
          <p:nvCxnSpPr>
            <p:cNvPr id="28" name="直接连接符 6"/>
            <p:cNvCxnSpPr/>
            <p:nvPr/>
          </p:nvCxnSpPr>
          <p:spPr>
            <a:xfrm>
              <a:off x="1558702" y="1628800"/>
              <a:ext cx="8172908" cy="648072"/>
            </a:xfrm>
            <a:prstGeom prst="bentConnector3">
              <a:avLst>
                <a:gd name="adj1" fmla="val 99935"/>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9" name="椭圆 28"/>
            <p:cNvSpPr/>
            <p:nvPr/>
          </p:nvSpPr>
          <p:spPr>
            <a:xfrm>
              <a:off x="9659602" y="2204864"/>
              <a:ext cx="144016" cy="1440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30" name="组合 29"/>
          <p:cNvGrpSpPr/>
          <p:nvPr/>
        </p:nvGrpSpPr>
        <p:grpSpPr>
          <a:xfrm flipV="1">
            <a:off x="1233566" y="3828063"/>
            <a:ext cx="6183687" cy="540060"/>
            <a:chOff x="1558702" y="5301208"/>
            <a:chExt cx="8244916" cy="720080"/>
          </a:xfrm>
        </p:grpSpPr>
        <p:cxnSp>
          <p:nvCxnSpPr>
            <p:cNvPr id="31" name="直接连接符 6"/>
            <p:cNvCxnSpPr/>
            <p:nvPr/>
          </p:nvCxnSpPr>
          <p:spPr>
            <a:xfrm>
              <a:off x="1558702" y="5301208"/>
              <a:ext cx="8172908" cy="648072"/>
            </a:xfrm>
            <a:prstGeom prst="bentConnector3">
              <a:avLst>
                <a:gd name="adj1" fmla="val 99935"/>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32" name="椭圆 31"/>
            <p:cNvSpPr/>
            <p:nvPr/>
          </p:nvSpPr>
          <p:spPr>
            <a:xfrm>
              <a:off x="9659602" y="5877272"/>
              <a:ext cx="144016" cy="1440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spTree>
    <p:extLst>
      <p:ext uri="{BB962C8B-B14F-4D97-AF65-F5344CB8AC3E}">
        <p14:creationId xmlns:p14="http://schemas.microsoft.com/office/powerpoint/2010/main" val="324230825"/>
      </p:ext>
    </p:extLst>
  </p:cSld>
  <p:clrMapOvr>
    <a:masterClrMapping/>
  </p:clrMapOvr>
  <mc:AlternateContent xmlns:mc="http://schemas.openxmlformats.org/markup-compatibility/2006" xmlns:p14="http://schemas.microsoft.com/office/powerpoint/2010/main">
    <mc:Choice Requires="p14">
      <p:transition spd="slow" p14:dur="1600" advTm="0">
        <p14:gallery dir="l"/>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500" fill="hold"/>
                                        <p:tgtEl>
                                          <p:spTgt spid="12"/>
                                        </p:tgtEl>
                                        <p:attrNameLst>
                                          <p:attrName>ppt_w</p:attrName>
                                        </p:attrNameLst>
                                      </p:cBhvr>
                                      <p:tavLst>
                                        <p:tav tm="0">
                                          <p:val>
                                            <p:fltVal val="0"/>
                                          </p:val>
                                        </p:tav>
                                        <p:tav tm="100000">
                                          <p:val>
                                            <p:strVal val="#ppt_w"/>
                                          </p:val>
                                        </p:tav>
                                      </p:tavLst>
                                    </p:anim>
                                    <p:anim calcmode="lin" valueType="num">
                                      <p:cBhvr>
                                        <p:cTn id="14" dur="500" fill="hold"/>
                                        <p:tgtEl>
                                          <p:spTgt spid="12"/>
                                        </p:tgtEl>
                                        <p:attrNameLst>
                                          <p:attrName>ppt_h</p:attrName>
                                        </p:attrNameLst>
                                      </p:cBhvr>
                                      <p:tavLst>
                                        <p:tav tm="0">
                                          <p:val>
                                            <p:fltVal val="0"/>
                                          </p:val>
                                        </p:tav>
                                        <p:tav tm="100000">
                                          <p:val>
                                            <p:strVal val="#ppt_h"/>
                                          </p:val>
                                        </p:tav>
                                      </p:tavLst>
                                    </p:anim>
                                    <p:animEffect transition="in" filter="fade">
                                      <p:cBhvr>
                                        <p:cTn id="15" dur="500"/>
                                        <p:tgtEl>
                                          <p:spTgt spid="12"/>
                                        </p:tgtEl>
                                      </p:cBhvr>
                                    </p:animEffect>
                                  </p:childTnLst>
                                </p:cTn>
                              </p:par>
                              <p:par>
                                <p:cTn id="16" presetID="22" presetClass="entr" presetSubtype="2" fill="hold" grpId="0" nodeType="withEffect">
                                  <p:stCondLst>
                                    <p:cond delay="500"/>
                                  </p:stCondLst>
                                  <p:childTnLst>
                                    <p:set>
                                      <p:cBhvr>
                                        <p:cTn id="17" dur="1" fill="hold">
                                          <p:stCondLst>
                                            <p:cond delay="0"/>
                                          </p:stCondLst>
                                        </p:cTn>
                                        <p:tgtEl>
                                          <p:spTgt spid="10"/>
                                        </p:tgtEl>
                                        <p:attrNameLst>
                                          <p:attrName>style.visibility</p:attrName>
                                        </p:attrNameLst>
                                      </p:cBhvr>
                                      <p:to>
                                        <p:strVal val="visible"/>
                                      </p:to>
                                    </p:set>
                                    <p:animEffect transition="in" filter="wipe(right)">
                                      <p:cBhvr>
                                        <p:cTn id="18" dur="500"/>
                                        <p:tgtEl>
                                          <p:spTgt spid="10"/>
                                        </p:tgtEl>
                                      </p:cBhvr>
                                    </p:animEffect>
                                  </p:childTnLst>
                                </p:cTn>
                              </p:par>
                              <p:par>
                                <p:cTn id="19" presetID="22" presetClass="entr" presetSubtype="2" fill="hold" grpId="0" nodeType="withEffect">
                                  <p:stCondLst>
                                    <p:cond delay="500"/>
                                  </p:stCondLst>
                                  <p:childTnLst>
                                    <p:set>
                                      <p:cBhvr>
                                        <p:cTn id="20" dur="1" fill="hold">
                                          <p:stCondLst>
                                            <p:cond delay="0"/>
                                          </p:stCondLst>
                                        </p:cTn>
                                        <p:tgtEl>
                                          <p:spTgt spid="11"/>
                                        </p:tgtEl>
                                        <p:attrNameLst>
                                          <p:attrName>style.visibility</p:attrName>
                                        </p:attrNameLst>
                                      </p:cBhvr>
                                      <p:to>
                                        <p:strVal val="visible"/>
                                      </p:to>
                                    </p:set>
                                    <p:animEffect transition="in" filter="wipe(right)">
                                      <p:cBhvr>
                                        <p:cTn id="21" dur="500"/>
                                        <p:tgtEl>
                                          <p:spTgt spid="11"/>
                                        </p:tgtEl>
                                      </p:cBhvr>
                                    </p:animEffect>
                                  </p:childTnLst>
                                </p:cTn>
                              </p:par>
                              <p:par>
                                <p:cTn id="22" presetID="22" presetClass="entr" presetSubtype="2" fill="hold" nodeType="withEffect">
                                  <p:stCondLst>
                                    <p:cond delay="500"/>
                                  </p:stCondLst>
                                  <p:childTnLst>
                                    <p:set>
                                      <p:cBhvr>
                                        <p:cTn id="23" dur="1" fill="hold">
                                          <p:stCondLst>
                                            <p:cond delay="0"/>
                                          </p:stCondLst>
                                        </p:cTn>
                                        <p:tgtEl>
                                          <p:spTgt spid="27"/>
                                        </p:tgtEl>
                                        <p:attrNameLst>
                                          <p:attrName>style.visibility</p:attrName>
                                        </p:attrNameLst>
                                      </p:cBhvr>
                                      <p:to>
                                        <p:strVal val="visible"/>
                                      </p:to>
                                    </p:set>
                                    <p:animEffect transition="in" filter="wipe(right)">
                                      <p:cBhvr>
                                        <p:cTn id="24" dur="500"/>
                                        <p:tgtEl>
                                          <p:spTgt spid="27"/>
                                        </p:tgtEl>
                                      </p:cBhvr>
                                    </p:animEffect>
                                  </p:childTnLst>
                                </p:cTn>
                              </p:par>
                              <p:par>
                                <p:cTn id="25" presetID="22" presetClass="entr" presetSubtype="2" fill="hold" nodeType="withEffect">
                                  <p:stCondLst>
                                    <p:cond delay="500"/>
                                  </p:stCondLst>
                                  <p:childTnLst>
                                    <p:set>
                                      <p:cBhvr>
                                        <p:cTn id="26" dur="1" fill="hold">
                                          <p:stCondLst>
                                            <p:cond delay="0"/>
                                          </p:stCondLst>
                                        </p:cTn>
                                        <p:tgtEl>
                                          <p:spTgt spid="30"/>
                                        </p:tgtEl>
                                        <p:attrNameLst>
                                          <p:attrName>style.visibility</p:attrName>
                                        </p:attrNameLst>
                                      </p:cBhvr>
                                      <p:to>
                                        <p:strVal val="visible"/>
                                      </p:to>
                                    </p:set>
                                    <p:animEffect transition="in" filter="wipe(right)">
                                      <p:cBhvr>
                                        <p:cTn id="27" dur="500"/>
                                        <p:tgtEl>
                                          <p:spTgt spid="30"/>
                                        </p:tgtEl>
                                      </p:cBhvr>
                                    </p:animEffect>
                                  </p:childTnLst>
                                </p:cTn>
                              </p:par>
                              <p:par>
                                <p:cTn id="28" presetID="22" presetClass="entr" presetSubtype="2" fill="hold" grpId="0" nodeType="withEffect">
                                  <p:stCondLst>
                                    <p:cond delay="800"/>
                                  </p:stCondLst>
                                  <p:childTnLst>
                                    <p:set>
                                      <p:cBhvr>
                                        <p:cTn id="29" dur="1" fill="hold">
                                          <p:stCondLst>
                                            <p:cond delay="0"/>
                                          </p:stCondLst>
                                        </p:cTn>
                                        <p:tgtEl>
                                          <p:spTgt spid="24"/>
                                        </p:tgtEl>
                                        <p:attrNameLst>
                                          <p:attrName>style.visibility</p:attrName>
                                        </p:attrNameLst>
                                      </p:cBhvr>
                                      <p:to>
                                        <p:strVal val="visible"/>
                                      </p:to>
                                    </p:set>
                                    <p:animEffect transition="in" filter="wipe(right)">
                                      <p:cBhvr>
                                        <p:cTn id="30" dur="500"/>
                                        <p:tgtEl>
                                          <p:spTgt spid="24"/>
                                        </p:tgtEl>
                                      </p:cBhvr>
                                    </p:animEffect>
                                  </p:childTnLst>
                                </p:cTn>
                              </p:par>
                              <p:par>
                                <p:cTn id="31" presetID="22" presetClass="entr" presetSubtype="2" fill="hold" grpId="0" nodeType="withEffect">
                                  <p:stCondLst>
                                    <p:cond delay="800"/>
                                  </p:stCondLst>
                                  <p:childTnLst>
                                    <p:set>
                                      <p:cBhvr>
                                        <p:cTn id="32" dur="1" fill="hold">
                                          <p:stCondLst>
                                            <p:cond delay="0"/>
                                          </p:stCondLst>
                                        </p:cTn>
                                        <p:tgtEl>
                                          <p:spTgt spid="26"/>
                                        </p:tgtEl>
                                        <p:attrNameLst>
                                          <p:attrName>style.visibility</p:attrName>
                                        </p:attrNameLst>
                                      </p:cBhvr>
                                      <p:to>
                                        <p:strVal val="visible"/>
                                      </p:to>
                                    </p:set>
                                    <p:animEffect transition="in" filter="wipe(right)">
                                      <p:cBhvr>
                                        <p:cTn id="33" dur="500"/>
                                        <p:tgtEl>
                                          <p:spTgt spid="26"/>
                                        </p:tgtEl>
                                      </p:cBhvr>
                                    </p:animEffect>
                                  </p:childTnLst>
                                </p:cTn>
                              </p:par>
                              <p:par>
                                <p:cTn id="34" presetID="22" presetClass="entr" presetSubtype="2" fill="hold" grpId="0" nodeType="withEffect">
                                  <p:stCondLst>
                                    <p:cond delay="1000"/>
                                  </p:stCondLst>
                                  <p:childTnLst>
                                    <p:set>
                                      <p:cBhvr>
                                        <p:cTn id="35" dur="1" fill="hold">
                                          <p:stCondLst>
                                            <p:cond delay="0"/>
                                          </p:stCondLst>
                                        </p:cTn>
                                        <p:tgtEl>
                                          <p:spTgt spid="23"/>
                                        </p:tgtEl>
                                        <p:attrNameLst>
                                          <p:attrName>style.visibility</p:attrName>
                                        </p:attrNameLst>
                                      </p:cBhvr>
                                      <p:to>
                                        <p:strVal val="visible"/>
                                      </p:to>
                                    </p:set>
                                    <p:animEffect transition="in" filter="wipe(right)">
                                      <p:cBhvr>
                                        <p:cTn id="36" dur="500"/>
                                        <p:tgtEl>
                                          <p:spTgt spid="23"/>
                                        </p:tgtEl>
                                      </p:cBhvr>
                                    </p:animEffect>
                                  </p:childTnLst>
                                </p:cTn>
                              </p:par>
                              <p:par>
                                <p:cTn id="37" presetID="22" presetClass="entr" presetSubtype="2" fill="hold" grpId="0" nodeType="withEffect">
                                  <p:stCondLst>
                                    <p:cond delay="1000"/>
                                  </p:stCondLst>
                                  <p:childTnLst>
                                    <p:set>
                                      <p:cBhvr>
                                        <p:cTn id="38" dur="1" fill="hold">
                                          <p:stCondLst>
                                            <p:cond delay="0"/>
                                          </p:stCondLst>
                                        </p:cTn>
                                        <p:tgtEl>
                                          <p:spTgt spid="25"/>
                                        </p:tgtEl>
                                        <p:attrNameLst>
                                          <p:attrName>style.visibility</p:attrName>
                                        </p:attrNameLst>
                                      </p:cBhvr>
                                      <p:to>
                                        <p:strVal val="visible"/>
                                      </p:to>
                                    </p:set>
                                    <p:animEffect transition="in" filter="wipe(right)">
                                      <p:cBhvr>
                                        <p:cTn id="39" dur="500"/>
                                        <p:tgtEl>
                                          <p:spTgt spid="25"/>
                                        </p:tgtEl>
                                      </p:cBhvr>
                                    </p:animEffect>
                                  </p:childTnLst>
                                </p:cTn>
                              </p:par>
                              <p:par>
                                <p:cTn id="40" presetID="22" presetClass="entr" presetSubtype="2" fill="hold" grpId="0" nodeType="withEffect">
                                  <p:stCondLst>
                                    <p:cond delay="1000"/>
                                  </p:stCondLst>
                                  <p:childTnLst>
                                    <p:set>
                                      <p:cBhvr>
                                        <p:cTn id="41" dur="1" fill="hold">
                                          <p:stCondLst>
                                            <p:cond delay="0"/>
                                          </p:stCondLst>
                                        </p:cTn>
                                        <p:tgtEl>
                                          <p:spTgt spid="21"/>
                                        </p:tgtEl>
                                        <p:attrNameLst>
                                          <p:attrName>style.visibility</p:attrName>
                                        </p:attrNameLst>
                                      </p:cBhvr>
                                      <p:to>
                                        <p:strVal val="visible"/>
                                      </p:to>
                                    </p:set>
                                    <p:animEffect transition="in" filter="wipe(right)">
                                      <p:cBhvr>
                                        <p:cTn id="42" dur="500"/>
                                        <p:tgtEl>
                                          <p:spTgt spid="21"/>
                                        </p:tgtEl>
                                      </p:cBhvr>
                                    </p:animEffect>
                                  </p:childTnLst>
                                </p:cTn>
                              </p:par>
                              <p:par>
                                <p:cTn id="43" presetID="22" presetClass="entr" presetSubtype="2" fill="hold" grpId="0" nodeType="withEffect">
                                  <p:stCondLst>
                                    <p:cond delay="1000"/>
                                  </p:stCondLst>
                                  <p:childTnLst>
                                    <p:set>
                                      <p:cBhvr>
                                        <p:cTn id="44" dur="1" fill="hold">
                                          <p:stCondLst>
                                            <p:cond delay="0"/>
                                          </p:stCondLst>
                                        </p:cTn>
                                        <p:tgtEl>
                                          <p:spTgt spid="22"/>
                                        </p:tgtEl>
                                        <p:attrNameLst>
                                          <p:attrName>style.visibility</p:attrName>
                                        </p:attrNameLst>
                                      </p:cBhvr>
                                      <p:to>
                                        <p:strVal val="visible"/>
                                      </p:to>
                                    </p:set>
                                    <p:animEffect transition="in" filter="wipe(right)">
                                      <p:cBhvr>
                                        <p:cTn id="4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21" grpId="0" animBg="1"/>
      <p:bldP spid="22" grpId="0" animBg="1"/>
      <p:bldP spid="23" grpId="0"/>
      <p:bldP spid="24" grpId="0"/>
      <p:bldP spid="25" grpId="0"/>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938692" y="3309474"/>
            <a:ext cx="3247784" cy="646331"/>
          </a:xfrm>
          <a:prstGeom prst="rect">
            <a:avLst/>
          </a:prstGeom>
          <a:noFill/>
        </p:spPr>
        <p:txBody>
          <a:bodyPr wrap="square" rtlCol="0">
            <a:spAutoFit/>
          </a:bodyPr>
          <a:lstStyle/>
          <a:p>
            <a:pPr algn="dist"/>
            <a:r>
              <a:rPr lang="zh-CN" altLang="en-US" sz="3600" dirty="0" smtClean="0">
                <a:solidFill>
                  <a:schemeClr val="bg1"/>
                </a:solidFill>
                <a:latin typeface="造字工房悦黑演示版细体" pitchFamily="50" charset="-122"/>
                <a:ea typeface="造字工房悦黑演示版细体" pitchFamily="50" charset="-122"/>
              </a:rPr>
              <a:t>单击添加标题</a:t>
            </a:r>
            <a:endParaRPr lang="zh-CN" altLang="en-US" sz="3600" dirty="0">
              <a:solidFill>
                <a:schemeClr val="bg1"/>
              </a:solidFill>
              <a:latin typeface="造字工房悦黑演示版细体" pitchFamily="50" charset="-122"/>
              <a:ea typeface="造字工房悦黑演示版细体" pitchFamily="50" charset="-122"/>
            </a:endParaRPr>
          </a:p>
        </p:txBody>
      </p:sp>
      <p:sp>
        <p:nvSpPr>
          <p:cNvPr id="5" name="TextBox 78"/>
          <p:cNvSpPr txBox="1"/>
          <p:nvPr/>
        </p:nvSpPr>
        <p:spPr>
          <a:xfrm>
            <a:off x="2962158" y="3894138"/>
            <a:ext cx="3224318" cy="253916"/>
          </a:xfrm>
          <a:prstGeom prst="rect">
            <a:avLst/>
          </a:prstGeom>
          <a:noFill/>
        </p:spPr>
        <p:txBody>
          <a:bodyPr wrap="square" rtlCol="0">
            <a:spAutoFit/>
          </a:bodyPr>
          <a:lstStyle/>
          <a:p>
            <a:pPr algn="dist"/>
            <a:r>
              <a:rPr lang="en-US" altLang="zh-CN" sz="1050" dirty="0">
                <a:solidFill>
                  <a:schemeClr val="bg1"/>
                </a:solidFill>
                <a:latin typeface="造字工房悦黑演示版细体" pitchFamily="50" charset="-122"/>
                <a:ea typeface="造字工房悦黑演示版细体" pitchFamily="50" charset="-122"/>
              </a:rPr>
              <a:t>CLICK TO ADD  YOUR TITLE HERE</a:t>
            </a:r>
            <a:endParaRPr lang="zh-CN" altLang="en-US" sz="1050" dirty="0">
              <a:solidFill>
                <a:schemeClr val="bg1"/>
              </a:solidFill>
              <a:latin typeface="造字工房悦黑演示版细体" pitchFamily="50" charset="-122"/>
              <a:ea typeface="造字工房悦黑演示版细体" pitchFamily="50" charset="-122"/>
            </a:endParaRPr>
          </a:p>
        </p:txBody>
      </p:sp>
      <p:cxnSp>
        <p:nvCxnSpPr>
          <p:cNvPr id="6" name="直接连接符 5"/>
          <p:cNvCxnSpPr/>
          <p:nvPr/>
        </p:nvCxnSpPr>
        <p:spPr>
          <a:xfrm>
            <a:off x="0" y="2630607"/>
            <a:ext cx="3105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3077517" y="2589980"/>
            <a:ext cx="81000" cy="81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8" name="直接连接符 7"/>
          <p:cNvCxnSpPr/>
          <p:nvPr/>
        </p:nvCxnSpPr>
        <p:spPr>
          <a:xfrm>
            <a:off x="6049344" y="2630607"/>
            <a:ext cx="3105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6016912" y="2591685"/>
            <a:ext cx="81000" cy="81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0" name="文本框 9"/>
          <p:cNvSpPr txBox="1"/>
          <p:nvPr/>
        </p:nvSpPr>
        <p:spPr>
          <a:xfrm>
            <a:off x="3942951" y="930718"/>
            <a:ext cx="1603420" cy="2850652"/>
          </a:xfrm>
          <a:prstGeom prst="rect">
            <a:avLst/>
          </a:prstGeom>
          <a:noFill/>
        </p:spPr>
        <p:txBody>
          <a:bodyPr wrap="square" rtlCol="0">
            <a:spAutoFit/>
          </a:bodyPr>
          <a:lstStyle/>
          <a:p>
            <a:r>
              <a:rPr lang="en-US" altLang="zh-CN" sz="17924" dirty="0" smtClean="0">
                <a:solidFill>
                  <a:schemeClr val="bg1"/>
                </a:solidFill>
                <a:latin typeface="Impact" panose="020B0806030902050204" pitchFamily="34" charset="0"/>
              </a:rPr>
              <a:t>4</a:t>
            </a:r>
            <a:endParaRPr lang="zh-CN" altLang="en-US" sz="17924" dirty="0">
              <a:solidFill>
                <a:schemeClr val="bg1"/>
              </a:solidFill>
              <a:latin typeface="Impact" panose="020B0806030902050204" pitchFamily="34" charset="0"/>
            </a:endParaRPr>
          </a:p>
        </p:txBody>
      </p:sp>
    </p:spTree>
    <p:extLst>
      <p:ext uri="{BB962C8B-B14F-4D97-AF65-F5344CB8AC3E}">
        <p14:creationId xmlns:p14="http://schemas.microsoft.com/office/powerpoint/2010/main" val="1010693936"/>
      </p:ext>
    </p:extLst>
  </p:cSld>
  <p:clrMapOvr>
    <a:masterClrMapping/>
  </p:clrMapOvr>
  <mc:AlternateContent xmlns:mc="http://schemas.openxmlformats.org/markup-compatibility/2006" xmlns:p14="http://schemas.microsoft.com/office/powerpoint/2010/main">
    <mc:Choice Requires="p14">
      <p:transition spd="slow" p14:dur="1600" advTm="0">
        <p:blinds dir="vert"/>
      </p:transition>
    </mc:Choice>
    <mc:Fallback xmlns="">
      <p:transition spd="slow" advTm="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2"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right)">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2000"/>
                                        <p:tgtEl>
                                          <p:spTgt spid="10"/>
                                        </p:tgtEl>
                                      </p:cBhvr>
                                    </p:animEffect>
                                    <p:anim calcmode="lin" valueType="num">
                                      <p:cBhvr>
                                        <p:cTn id="16" dur="2000" fill="hold"/>
                                        <p:tgtEl>
                                          <p:spTgt spid="10"/>
                                        </p:tgtEl>
                                        <p:attrNameLst>
                                          <p:attrName>ppt_w</p:attrName>
                                        </p:attrNameLst>
                                      </p:cBhvr>
                                      <p:tavLst>
                                        <p:tav tm="0" fmla="#ppt_w*sin(2.5*pi*$)">
                                          <p:val>
                                            <p:fltVal val="0"/>
                                          </p:val>
                                        </p:tav>
                                        <p:tav tm="100000">
                                          <p:val>
                                            <p:fltVal val="1"/>
                                          </p:val>
                                        </p:tav>
                                      </p:tavLst>
                                    </p:anim>
                                    <p:anim calcmode="lin" valueType="num">
                                      <p:cBhvr>
                                        <p:cTn id="17"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4"/>
                                        </p:tgtEl>
                                        <p:attrNameLst>
                                          <p:attrName>ppt_y</p:attrName>
                                        </p:attrNameLst>
                                      </p:cBhvr>
                                      <p:tavLst>
                                        <p:tav tm="0">
                                          <p:val>
                                            <p:strVal val="#ppt_y"/>
                                          </p:val>
                                        </p:tav>
                                        <p:tav tm="100000">
                                          <p:val>
                                            <p:strVal val="#ppt_y"/>
                                          </p:val>
                                        </p:tav>
                                      </p:tavLst>
                                    </p:anim>
                                    <p:anim calcmode="lin" valueType="num">
                                      <p:cBhvr>
                                        <p:cTn id="24"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4"/>
                                        </p:tgtEl>
                                      </p:cBhvr>
                                    </p:animEffect>
                                  </p:childTnLst>
                                </p:cTn>
                              </p:par>
                              <p:par>
                                <p:cTn id="27" presetID="41" presetClass="entr" presetSubtype="0" fill="hold" grpId="0" nodeType="withEffect">
                                  <p:stCondLst>
                                    <p:cond delay="0"/>
                                  </p:stCondLst>
                                  <p:iterate type="lt">
                                    <p:tmPct val="10000"/>
                                  </p:iterate>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5"/>
                                        </p:tgtEl>
                                        <p:attrNameLst>
                                          <p:attrName>ppt_y</p:attrName>
                                        </p:attrNameLst>
                                      </p:cBhvr>
                                      <p:tavLst>
                                        <p:tav tm="0">
                                          <p:val>
                                            <p:strVal val="#ppt_y"/>
                                          </p:val>
                                        </p:tav>
                                        <p:tav tm="100000">
                                          <p:val>
                                            <p:strVal val="#ppt_y"/>
                                          </p:val>
                                        </p:tav>
                                      </p:tavLst>
                                    </p:anim>
                                    <p:anim calcmode="lin" valueType="num">
                                      <p:cBhvr>
                                        <p:cTn id="31"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grpSp>
        <p:nvGrpSpPr>
          <p:cNvPr id="10" name="组合 9"/>
          <p:cNvGrpSpPr>
            <a:grpSpLocks/>
          </p:cNvGrpSpPr>
          <p:nvPr/>
        </p:nvGrpSpPr>
        <p:grpSpPr bwMode="auto">
          <a:xfrm>
            <a:off x="1124069" y="1303107"/>
            <a:ext cx="2821227" cy="3490822"/>
            <a:chOff x="865232" y="1286330"/>
            <a:chExt cx="4013321" cy="4966128"/>
          </a:xfrm>
        </p:grpSpPr>
        <p:pic>
          <p:nvPicPr>
            <p:cNvPr id="11" name="Picture 3"/>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865232" y="1286330"/>
              <a:ext cx="4013321" cy="4966128"/>
            </a:xfrm>
            <a:prstGeom prst="rect">
              <a:avLst/>
            </a:prstGeom>
            <a:noFill/>
            <a:ln w="9525">
              <a:noFill/>
              <a:miter lim="800000"/>
              <a:headEnd/>
              <a:tailEnd/>
            </a:ln>
          </p:spPr>
        </p:pic>
        <p:sp>
          <p:nvSpPr>
            <p:cNvPr id="12" name="Rectangle 4"/>
            <p:cNvSpPr/>
            <p:nvPr/>
          </p:nvSpPr>
          <p:spPr>
            <a:xfrm>
              <a:off x="1454212" y="1875344"/>
              <a:ext cx="2840124" cy="3699194"/>
            </a:xfrm>
            <a:prstGeom prst="rect">
              <a:avLst/>
            </a:prstGeom>
            <a:blipFill>
              <a:blip r:embed="rId3"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715">
                <a:defRPr/>
              </a:pPr>
              <a:endParaRPr lang="en-US" sz="2400"/>
            </a:p>
          </p:txBody>
        </p:sp>
      </p:grpSp>
      <p:sp>
        <p:nvSpPr>
          <p:cNvPr id="13" name="矩形 12"/>
          <p:cNvSpPr>
            <a:spLocks noChangeArrowheads="1"/>
          </p:cNvSpPr>
          <p:nvPr/>
        </p:nvSpPr>
        <p:spPr bwMode="auto">
          <a:xfrm>
            <a:off x="4387051" y="3823021"/>
            <a:ext cx="881636" cy="253914"/>
          </a:xfrm>
          <a:prstGeom prst="rect">
            <a:avLst/>
          </a:prstGeom>
          <a:noFill/>
          <a:ln w="9525">
            <a:noFill/>
            <a:miter lim="800000"/>
            <a:headEnd/>
            <a:tailEnd/>
          </a:ln>
        </p:spPr>
        <p:txBody>
          <a:bodyPr wrap="square" lIns="68576" tIns="34289" rIns="68576" bIns="34289">
            <a:spAutoFit/>
          </a:bodyPr>
          <a:lstStyle/>
          <a:p>
            <a:r>
              <a:rPr lang="zh-CN" altLang="en-US" sz="1200" b="1" dirty="0">
                <a:solidFill>
                  <a:schemeClr val="bg1"/>
                </a:solidFill>
                <a:latin typeface="微软雅黑" pitchFamily="34" charset="-122"/>
                <a:ea typeface="微软雅黑" pitchFamily="34" charset="-122"/>
              </a:rPr>
              <a:t>添加标题</a:t>
            </a:r>
            <a:endParaRPr lang="en-US" altLang="zh-CN" sz="1200" b="1" dirty="0">
              <a:solidFill>
                <a:schemeClr val="bg1"/>
              </a:solidFill>
              <a:latin typeface="微软雅黑" pitchFamily="34" charset="-122"/>
              <a:ea typeface="微软雅黑" pitchFamily="34" charset="-122"/>
            </a:endParaRPr>
          </a:p>
        </p:txBody>
      </p:sp>
      <p:sp>
        <p:nvSpPr>
          <p:cNvPr id="14" name="矩形 47"/>
          <p:cNvSpPr>
            <a:spLocks noChangeArrowheads="1"/>
          </p:cNvSpPr>
          <p:nvPr/>
        </p:nvSpPr>
        <p:spPr bwMode="auto">
          <a:xfrm>
            <a:off x="4158155" y="4068541"/>
            <a:ext cx="1446315" cy="567846"/>
          </a:xfrm>
          <a:prstGeom prst="rect">
            <a:avLst/>
          </a:prstGeom>
          <a:noFill/>
          <a:ln>
            <a:noFill/>
          </a:ln>
          <a:extLst/>
        </p:spPr>
        <p:txBody>
          <a:bodyPr wrap="square" lIns="68576" tIns="34289" rIns="68576" bIns="34289">
            <a:spAutoFit/>
          </a:bodyPr>
          <a:lstStyle/>
          <a:p>
            <a:pPr defTabSz="685715">
              <a:lnSpc>
                <a:spcPct val="120000"/>
              </a:lnSpc>
              <a:defRPr/>
            </a:pPr>
            <a:r>
              <a:rPr lang="zh-CN" altLang="en-US" sz="900" dirty="0">
                <a:solidFill>
                  <a:schemeClr val="bg1"/>
                </a:solidFill>
                <a:latin typeface="微软雅黑" panose="020B0503020204020204" pitchFamily="34" charset="-122"/>
                <a:ea typeface="微软雅黑" panose="020B0503020204020204" pitchFamily="34" charset="-122"/>
                <a:sym typeface="微软雅黑" pitchFamily="34" charset="-122"/>
              </a:rPr>
              <a:t>在此录入本图表的综合描述说明，在此录入本图表的综合描述说明。</a:t>
            </a:r>
          </a:p>
        </p:txBody>
      </p:sp>
      <p:sp>
        <p:nvSpPr>
          <p:cNvPr id="15" name="矩形 14"/>
          <p:cNvSpPr>
            <a:spLocks noChangeArrowheads="1"/>
          </p:cNvSpPr>
          <p:nvPr/>
        </p:nvSpPr>
        <p:spPr bwMode="auto">
          <a:xfrm>
            <a:off x="6032308" y="3823021"/>
            <a:ext cx="771264" cy="253914"/>
          </a:xfrm>
          <a:prstGeom prst="rect">
            <a:avLst/>
          </a:prstGeom>
          <a:noFill/>
          <a:ln w="9525">
            <a:noFill/>
            <a:miter lim="800000"/>
            <a:headEnd/>
            <a:tailEnd/>
          </a:ln>
        </p:spPr>
        <p:txBody>
          <a:bodyPr wrap="square" lIns="68576" tIns="34289" rIns="68576" bIns="34289">
            <a:spAutoFit/>
          </a:bodyPr>
          <a:lstStyle/>
          <a:p>
            <a:r>
              <a:rPr lang="zh-CN" altLang="en-US" sz="1200" b="1" dirty="0">
                <a:solidFill>
                  <a:schemeClr val="bg1"/>
                </a:solidFill>
                <a:latin typeface="微软雅黑" pitchFamily="34" charset="-122"/>
                <a:ea typeface="微软雅黑" pitchFamily="34" charset="-122"/>
              </a:rPr>
              <a:t>添加标题</a:t>
            </a:r>
            <a:endParaRPr lang="en-US" altLang="zh-CN" sz="1200" b="1" dirty="0">
              <a:solidFill>
                <a:schemeClr val="bg1"/>
              </a:solidFill>
              <a:latin typeface="微软雅黑" pitchFamily="34" charset="-122"/>
              <a:ea typeface="微软雅黑" pitchFamily="34" charset="-122"/>
            </a:endParaRPr>
          </a:p>
        </p:txBody>
      </p:sp>
      <p:sp>
        <p:nvSpPr>
          <p:cNvPr id="16" name="矩形 15"/>
          <p:cNvSpPr>
            <a:spLocks noChangeArrowheads="1"/>
          </p:cNvSpPr>
          <p:nvPr/>
        </p:nvSpPr>
        <p:spPr bwMode="auto">
          <a:xfrm>
            <a:off x="5836229" y="4076935"/>
            <a:ext cx="1446315" cy="567846"/>
          </a:xfrm>
          <a:prstGeom prst="rect">
            <a:avLst/>
          </a:prstGeom>
          <a:noFill/>
          <a:ln>
            <a:noFill/>
          </a:ln>
          <a:extLst/>
        </p:spPr>
        <p:txBody>
          <a:bodyPr wrap="square" lIns="68576" tIns="34289" rIns="68576" bIns="34289">
            <a:spAutoFit/>
          </a:bodyPr>
          <a:lstStyle/>
          <a:p>
            <a:pPr defTabSz="685715">
              <a:lnSpc>
                <a:spcPct val="120000"/>
              </a:lnSpc>
              <a:defRPr/>
            </a:pPr>
            <a:r>
              <a:rPr lang="zh-CN" altLang="en-US" sz="900" dirty="0">
                <a:solidFill>
                  <a:schemeClr val="bg1"/>
                </a:solidFill>
                <a:latin typeface="微软雅黑" panose="020B0503020204020204" pitchFamily="34" charset="-122"/>
                <a:ea typeface="微软雅黑" panose="020B0503020204020204" pitchFamily="34" charset="-122"/>
                <a:sym typeface="微软雅黑" pitchFamily="34" charset="-122"/>
              </a:rPr>
              <a:t>在此录入本图表的综合描述说明，在此录入本图表的综合描述说明。</a:t>
            </a:r>
          </a:p>
        </p:txBody>
      </p:sp>
      <p:grpSp>
        <p:nvGrpSpPr>
          <p:cNvPr id="17" name="组合 16"/>
          <p:cNvGrpSpPr/>
          <p:nvPr/>
        </p:nvGrpSpPr>
        <p:grpSpPr>
          <a:xfrm>
            <a:off x="4778829" y="1534889"/>
            <a:ext cx="2723123" cy="283029"/>
            <a:chOff x="6371768" y="2046514"/>
            <a:chExt cx="3630831" cy="377372"/>
          </a:xfrm>
        </p:grpSpPr>
        <p:sp>
          <p:nvSpPr>
            <p:cNvPr id="18" name="矩形 17"/>
            <p:cNvSpPr/>
            <p:nvPr/>
          </p:nvSpPr>
          <p:spPr>
            <a:xfrm>
              <a:off x="6371768" y="2046514"/>
              <a:ext cx="3338289" cy="377372"/>
            </a:xfrm>
            <a:prstGeom prst="rect">
              <a:avLst/>
            </a:pr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微软雅黑" panose="020B0503020204020204" pitchFamily="34" charset="-122"/>
                <a:ea typeface="微软雅黑" panose="020B0503020204020204" pitchFamily="34" charset="-122"/>
              </a:endParaRPr>
            </a:p>
          </p:txBody>
        </p:sp>
        <p:sp>
          <p:nvSpPr>
            <p:cNvPr id="19" name="椭圆 18"/>
            <p:cNvSpPr/>
            <p:nvPr/>
          </p:nvSpPr>
          <p:spPr>
            <a:xfrm>
              <a:off x="6463017" y="2119234"/>
              <a:ext cx="246743" cy="2467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微软雅黑" panose="020B0503020204020204" pitchFamily="34" charset="-122"/>
                <a:ea typeface="微软雅黑" panose="020B0503020204020204" pitchFamily="34" charset="-122"/>
              </a:endParaRPr>
            </a:p>
          </p:txBody>
        </p:sp>
        <p:sp>
          <p:nvSpPr>
            <p:cNvPr id="20" name="文本框 19"/>
            <p:cNvSpPr txBox="1"/>
            <p:nvPr/>
          </p:nvSpPr>
          <p:spPr>
            <a:xfrm>
              <a:off x="6708195" y="2070703"/>
              <a:ext cx="3294404" cy="330945"/>
            </a:xfrm>
            <a:prstGeom prst="rect">
              <a:avLst/>
            </a:prstGeom>
            <a:noFill/>
          </p:spPr>
          <p:txBody>
            <a:bodyPr wrap="square" rtlCol="0">
              <a:spAutoFit/>
            </a:bodyPr>
            <a:lstStyle/>
            <a:p>
              <a:r>
                <a:rPr lang="zh-CN" altLang="en-US" sz="1013" dirty="0">
                  <a:solidFill>
                    <a:schemeClr val="bg1"/>
                  </a:solidFill>
                  <a:latin typeface="微软雅黑" panose="020B0503020204020204" pitchFamily="34" charset="-122"/>
                  <a:ea typeface="微软雅黑" panose="020B0503020204020204" pitchFamily="34" charset="-122"/>
                </a:rPr>
                <a:t>这里输入文字这里输入文字</a:t>
              </a:r>
            </a:p>
          </p:txBody>
        </p:sp>
      </p:grpSp>
      <p:grpSp>
        <p:nvGrpSpPr>
          <p:cNvPr id="21" name="组合 20"/>
          <p:cNvGrpSpPr/>
          <p:nvPr/>
        </p:nvGrpSpPr>
        <p:grpSpPr>
          <a:xfrm>
            <a:off x="4756488" y="2022618"/>
            <a:ext cx="2723123" cy="283029"/>
            <a:chOff x="6371768" y="2046514"/>
            <a:chExt cx="3630831" cy="377372"/>
          </a:xfrm>
        </p:grpSpPr>
        <p:sp>
          <p:nvSpPr>
            <p:cNvPr id="22" name="矩形 21"/>
            <p:cNvSpPr/>
            <p:nvPr/>
          </p:nvSpPr>
          <p:spPr>
            <a:xfrm>
              <a:off x="6371768" y="2046514"/>
              <a:ext cx="3338289" cy="377372"/>
            </a:xfrm>
            <a:prstGeom prst="rect">
              <a:avLst/>
            </a:pr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微软雅黑" panose="020B0503020204020204" pitchFamily="34" charset="-122"/>
                <a:ea typeface="微软雅黑" panose="020B0503020204020204" pitchFamily="34" charset="-122"/>
              </a:endParaRPr>
            </a:p>
          </p:txBody>
        </p:sp>
        <p:sp>
          <p:nvSpPr>
            <p:cNvPr id="23" name="椭圆 22"/>
            <p:cNvSpPr/>
            <p:nvPr/>
          </p:nvSpPr>
          <p:spPr>
            <a:xfrm>
              <a:off x="6463017" y="2119234"/>
              <a:ext cx="246743" cy="2467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微软雅黑" panose="020B0503020204020204" pitchFamily="34" charset="-122"/>
                <a:ea typeface="微软雅黑" panose="020B0503020204020204" pitchFamily="34" charset="-122"/>
              </a:endParaRPr>
            </a:p>
          </p:txBody>
        </p:sp>
        <p:sp>
          <p:nvSpPr>
            <p:cNvPr id="24" name="文本框 23"/>
            <p:cNvSpPr txBox="1"/>
            <p:nvPr/>
          </p:nvSpPr>
          <p:spPr>
            <a:xfrm>
              <a:off x="6708195" y="2070703"/>
              <a:ext cx="3294404" cy="330945"/>
            </a:xfrm>
            <a:prstGeom prst="rect">
              <a:avLst/>
            </a:prstGeom>
            <a:noFill/>
          </p:spPr>
          <p:txBody>
            <a:bodyPr wrap="square" rtlCol="0">
              <a:spAutoFit/>
            </a:bodyPr>
            <a:lstStyle/>
            <a:p>
              <a:r>
                <a:rPr lang="zh-CN" altLang="en-US" sz="1013" dirty="0">
                  <a:solidFill>
                    <a:schemeClr val="bg1"/>
                  </a:solidFill>
                  <a:latin typeface="微软雅黑" panose="020B0503020204020204" pitchFamily="34" charset="-122"/>
                  <a:ea typeface="微软雅黑" panose="020B0503020204020204" pitchFamily="34" charset="-122"/>
                </a:rPr>
                <a:t>这里输入文字这里输入文字</a:t>
              </a:r>
            </a:p>
          </p:txBody>
        </p:sp>
      </p:grpSp>
      <p:grpSp>
        <p:nvGrpSpPr>
          <p:cNvPr id="25" name="组合 24"/>
          <p:cNvGrpSpPr/>
          <p:nvPr/>
        </p:nvGrpSpPr>
        <p:grpSpPr>
          <a:xfrm>
            <a:off x="4756488" y="2502825"/>
            <a:ext cx="2723123" cy="283029"/>
            <a:chOff x="6371768" y="2046514"/>
            <a:chExt cx="3630831" cy="377372"/>
          </a:xfrm>
        </p:grpSpPr>
        <p:sp>
          <p:nvSpPr>
            <p:cNvPr id="26" name="矩形 25"/>
            <p:cNvSpPr/>
            <p:nvPr/>
          </p:nvSpPr>
          <p:spPr>
            <a:xfrm>
              <a:off x="6371768" y="2046514"/>
              <a:ext cx="3338289" cy="377372"/>
            </a:xfrm>
            <a:prstGeom prst="rect">
              <a:avLst/>
            </a:pr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微软雅黑" panose="020B0503020204020204" pitchFamily="34" charset="-122"/>
                <a:ea typeface="微软雅黑" panose="020B0503020204020204" pitchFamily="34" charset="-122"/>
              </a:endParaRPr>
            </a:p>
          </p:txBody>
        </p:sp>
        <p:sp>
          <p:nvSpPr>
            <p:cNvPr id="27" name="椭圆 26"/>
            <p:cNvSpPr/>
            <p:nvPr/>
          </p:nvSpPr>
          <p:spPr>
            <a:xfrm>
              <a:off x="6463017" y="2119234"/>
              <a:ext cx="246743" cy="2467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微软雅黑" panose="020B0503020204020204" pitchFamily="34" charset="-122"/>
                <a:ea typeface="微软雅黑" panose="020B0503020204020204" pitchFamily="34" charset="-122"/>
              </a:endParaRPr>
            </a:p>
          </p:txBody>
        </p:sp>
        <p:sp>
          <p:nvSpPr>
            <p:cNvPr id="28" name="文本框 27"/>
            <p:cNvSpPr txBox="1"/>
            <p:nvPr/>
          </p:nvSpPr>
          <p:spPr>
            <a:xfrm>
              <a:off x="6708195" y="2070703"/>
              <a:ext cx="3294404" cy="330945"/>
            </a:xfrm>
            <a:prstGeom prst="rect">
              <a:avLst/>
            </a:prstGeom>
            <a:noFill/>
          </p:spPr>
          <p:txBody>
            <a:bodyPr wrap="square" rtlCol="0">
              <a:spAutoFit/>
            </a:bodyPr>
            <a:lstStyle/>
            <a:p>
              <a:r>
                <a:rPr lang="zh-CN" altLang="en-US" sz="1013" dirty="0">
                  <a:solidFill>
                    <a:schemeClr val="bg1"/>
                  </a:solidFill>
                  <a:latin typeface="微软雅黑" panose="020B0503020204020204" pitchFamily="34" charset="-122"/>
                  <a:ea typeface="微软雅黑" panose="020B0503020204020204" pitchFamily="34" charset="-122"/>
                </a:rPr>
                <a:t>这里输入文字这里输入文字</a:t>
              </a:r>
            </a:p>
          </p:txBody>
        </p:sp>
      </p:grpSp>
      <p:grpSp>
        <p:nvGrpSpPr>
          <p:cNvPr id="29" name="组合 28"/>
          <p:cNvGrpSpPr/>
          <p:nvPr/>
        </p:nvGrpSpPr>
        <p:grpSpPr>
          <a:xfrm>
            <a:off x="4756488" y="2983031"/>
            <a:ext cx="2723123" cy="283029"/>
            <a:chOff x="6371768" y="2046514"/>
            <a:chExt cx="3630831" cy="377372"/>
          </a:xfrm>
        </p:grpSpPr>
        <p:sp>
          <p:nvSpPr>
            <p:cNvPr id="30" name="矩形 29"/>
            <p:cNvSpPr/>
            <p:nvPr/>
          </p:nvSpPr>
          <p:spPr>
            <a:xfrm>
              <a:off x="6371768" y="2046514"/>
              <a:ext cx="3338289" cy="377372"/>
            </a:xfrm>
            <a:prstGeom prst="rect">
              <a:avLst/>
            </a:pr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微软雅黑" panose="020B0503020204020204" pitchFamily="34" charset="-122"/>
                <a:ea typeface="微软雅黑" panose="020B0503020204020204" pitchFamily="34" charset="-122"/>
              </a:endParaRPr>
            </a:p>
          </p:txBody>
        </p:sp>
        <p:sp>
          <p:nvSpPr>
            <p:cNvPr id="31" name="椭圆 30"/>
            <p:cNvSpPr/>
            <p:nvPr/>
          </p:nvSpPr>
          <p:spPr>
            <a:xfrm>
              <a:off x="6463017" y="2119234"/>
              <a:ext cx="246743" cy="2467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微软雅黑" panose="020B0503020204020204" pitchFamily="34" charset="-122"/>
                <a:ea typeface="微软雅黑" panose="020B0503020204020204" pitchFamily="34" charset="-122"/>
              </a:endParaRPr>
            </a:p>
          </p:txBody>
        </p:sp>
        <p:sp>
          <p:nvSpPr>
            <p:cNvPr id="32" name="文本框 31"/>
            <p:cNvSpPr txBox="1"/>
            <p:nvPr/>
          </p:nvSpPr>
          <p:spPr>
            <a:xfrm>
              <a:off x="6708195" y="2070703"/>
              <a:ext cx="3294404" cy="330945"/>
            </a:xfrm>
            <a:prstGeom prst="rect">
              <a:avLst/>
            </a:prstGeom>
            <a:noFill/>
          </p:spPr>
          <p:txBody>
            <a:bodyPr wrap="square" rtlCol="0">
              <a:spAutoFit/>
            </a:bodyPr>
            <a:lstStyle/>
            <a:p>
              <a:r>
                <a:rPr lang="zh-CN" altLang="en-US" sz="1013" dirty="0">
                  <a:solidFill>
                    <a:schemeClr val="bg1"/>
                  </a:solidFill>
                  <a:latin typeface="微软雅黑" panose="020B0503020204020204" pitchFamily="34" charset="-122"/>
                  <a:ea typeface="微软雅黑" panose="020B0503020204020204" pitchFamily="34" charset="-122"/>
                </a:rPr>
                <a:t>这里输入文字这里输入文字</a:t>
              </a:r>
            </a:p>
          </p:txBody>
        </p:sp>
      </p:grpSp>
      <p:grpSp>
        <p:nvGrpSpPr>
          <p:cNvPr id="33" name="组合 32"/>
          <p:cNvGrpSpPr/>
          <p:nvPr/>
        </p:nvGrpSpPr>
        <p:grpSpPr>
          <a:xfrm>
            <a:off x="4756488" y="3463238"/>
            <a:ext cx="2723123" cy="283029"/>
            <a:chOff x="6371768" y="2046514"/>
            <a:chExt cx="3630831" cy="377372"/>
          </a:xfrm>
        </p:grpSpPr>
        <p:sp>
          <p:nvSpPr>
            <p:cNvPr id="34" name="矩形 33"/>
            <p:cNvSpPr/>
            <p:nvPr/>
          </p:nvSpPr>
          <p:spPr>
            <a:xfrm>
              <a:off x="6371768" y="2046514"/>
              <a:ext cx="3338289" cy="377372"/>
            </a:xfrm>
            <a:prstGeom prst="rect">
              <a:avLst/>
            </a:pr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微软雅黑" panose="020B0503020204020204" pitchFamily="34" charset="-122"/>
                <a:ea typeface="微软雅黑" panose="020B0503020204020204" pitchFamily="34" charset="-122"/>
              </a:endParaRPr>
            </a:p>
          </p:txBody>
        </p:sp>
        <p:sp>
          <p:nvSpPr>
            <p:cNvPr id="35" name="椭圆 34"/>
            <p:cNvSpPr/>
            <p:nvPr/>
          </p:nvSpPr>
          <p:spPr>
            <a:xfrm>
              <a:off x="6463017" y="2119234"/>
              <a:ext cx="246743" cy="2467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latin typeface="微软雅黑" panose="020B0503020204020204" pitchFamily="34" charset="-122"/>
                <a:ea typeface="微软雅黑" panose="020B0503020204020204" pitchFamily="34" charset="-122"/>
              </a:endParaRPr>
            </a:p>
          </p:txBody>
        </p:sp>
        <p:sp>
          <p:nvSpPr>
            <p:cNvPr id="36" name="文本框 35"/>
            <p:cNvSpPr txBox="1"/>
            <p:nvPr/>
          </p:nvSpPr>
          <p:spPr>
            <a:xfrm>
              <a:off x="6708195" y="2070703"/>
              <a:ext cx="3294404" cy="330945"/>
            </a:xfrm>
            <a:prstGeom prst="rect">
              <a:avLst/>
            </a:prstGeom>
            <a:noFill/>
          </p:spPr>
          <p:txBody>
            <a:bodyPr wrap="square" rtlCol="0">
              <a:spAutoFit/>
            </a:bodyPr>
            <a:lstStyle/>
            <a:p>
              <a:r>
                <a:rPr lang="zh-CN" altLang="en-US" sz="1013" dirty="0">
                  <a:solidFill>
                    <a:schemeClr val="bg1"/>
                  </a:solidFill>
                  <a:latin typeface="微软雅黑" panose="020B0503020204020204" pitchFamily="34" charset="-122"/>
                  <a:ea typeface="微软雅黑" panose="020B0503020204020204" pitchFamily="34" charset="-122"/>
                </a:rPr>
                <a:t>这里输入文字这里输入文字</a:t>
              </a:r>
            </a:p>
          </p:txBody>
        </p:sp>
      </p:grpSp>
    </p:spTree>
    <p:extLst>
      <p:ext uri="{BB962C8B-B14F-4D97-AF65-F5344CB8AC3E}">
        <p14:creationId xmlns:p14="http://schemas.microsoft.com/office/powerpoint/2010/main" val="262260634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3250" advTm="0">
        <p15:prstTrans prst="origami"/>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2" presetClass="entr" presetSubtype="8"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0-#ppt_w/2"/>
                                          </p:val>
                                        </p:tav>
                                        <p:tav tm="100000">
                                          <p:val>
                                            <p:strVal val="#ppt_x"/>
                                          </p:val>
                                        </p:tav>
                                      </p:tavLst>
                                    </p:anim>
                                    <p:anim calcmode="lin" valueType="num">
                                      <p:cBhvr additive="base">
                                        <p:cTn id="14" dur="500" fill="hold"/>
                                        <p:tgtEl>
                                          <p:spTgt spid="10"/>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12" presetClass="entr" presetSubtype="8" fill="hold" nodeType="after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750"/>
                                        <p:tgtEl>
                                          <p:spTgt spid="17"/>
                                        </p:tgtEl>
                                        <p:attrNameLst>
                                          <p:attrName>ppt_x</p:attrName>
                                        </p:attrNameLst>
                                      </p:cBhvr>
                                      <p:tavLst>
                                        <p:tav tm="0">
                                          <p:val>
                                            <p:strVal val="#ppt_x-#ppt_w*1.125000"/>
                                          </p:val>
                                        </p:tav>
                                        <p:tav tm="100000">
                                          <p:val>
                                            <p:strVal val="#ppt_x"/>
                                          </p:val>
                                        </p:tav>
                                      </p:tavLst>
                                    </p:anim>
                                    <p:animEffect transition="in" filter="wipe(right)">
                                      <p:cBhvr>
                                        <p:cTn id="19" dur="750"/>
                                        <p:tgtEl>
                                          <p:spTgt spid="17"/>
                                        </p:tgtEl>
                                      </p:cBhvr>
                                    </p:animEffect>
                                  </p:childTnLst>
                                </p:cTn>
                              </p:par>
                            </p:childTnLst>
                          </p:cTn>
                        </p:par>
                        <p:par>
                          <p:cTn id="20" fill="hold">
                            <p:stCondLst>
                              <p:cond delay="1750"/>
                            </p:stCondLst>
                            <p:childTnLst>
                              <p:par>
                                <p:cTn id="21" presetID="12" presetClass="entr" presetSubtype="8" fill="hold" nodeType="after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750"/>
                                        <p:tgtEl>
                                          <p:spTgt spid="21"/>
                                        </p:tgtEl>
                                        <p:attrNameLst>
                                          <p:attrName>ppt_x</p:attrName>
                                        </p:attrNameLst>
                                      </p:cBhvr>
                                      <p:tavLst>
                                        <p:tav tm="0">
                                          <p:val>
                                            <p:strVal val="#ppt_x-#ppt_w*1.125000"/>
                                          </p:val>
                                        </p:tav>
                                        <p:tav tm="100000">
                                          <p:val>
                                            <p:strVal val="#ppt_x"/>
                                          </p:val>
                                        </p:tav>
                                      </p:tavLst>
                                    </p:anim>
                                    <p:animEffect transition="in" filter="wipe(right)">
                                      <p:cBhvr>
                                        <p:cTn id="24" dur="750"/>
                                        <p:tgtEl>
                                          <p:spTgt spid="21"/>
                                        </p:tgtEl>
                                      </p:cBhvr>
                                    </p:animEffect>
                                  </p:childTnLst>
                                </p:cTn>
                              </p:par>
                            </p:childTnLst>
                          </p:cTn>
                        </p:par>
                        <p:par>
                          <p:cTn id="25" fill="hold">
                            <p:stCondLst>
                              <p:cond delay="2500"/>
                            </p:stCondLst>
                            <p:childTnLst>
                              <p:par>
                                <p:cTn id="26" presetID="12" presetClass="entr" presetSubtype="8" fill="hold" nodeType="afterEffect">
                                  <p:stCondLst>
                                    <p:cond delay="0"/>
                                  </p:stCondLst>
                                  <p:childTnLst>
                                    <p:set>
                                      <p:cBhvr>
                                        <p:cTn id="27" dur="1" fill="hold">
                                          <p:stCondLst>
                                            <p:cond delay="0"/>
                                          </p:stCondLst>
                                        </p:cTn>
                                        <p:tgtEl>
                                          <p:spTgt spid="25"/>
                                        </p:tgtEl>
                                        <p:attrNameLst>
                                          <p:attrName>style.visibility</p:attrName>
                                        </p:attrNameLst>
                                      </p:cBhvr>
                                      <p:to>
                                        <p:strVal val="visible"/>
                                      </p:to>
                                    </p:set>
                                    <p:anim calcmode="lin" valueType="num">
                                      <p:cBhvr additive="base">
                                        <p:cTn id="28" dur="750"/>
                                        <p:tgtEl>
                                          <p:spTgt spid="25"/>
                                        </p:tgtEl>
                                        <p:attrNameLst>
                                          <p:attrName>ppt_x</p:attrName>
                                        </p:attrNameLst>
                                      </p:cBhvr>
                                      <p:tavLst>
                                        <p:tav tm="0">
                                          <p:val>
                                            <p:strVal val="#ppt_x-#ppt_w*1.125000"/>
                                          </p:val>
                                        </p:tav>
                                        <p:tav tm="100000">
                                          <p:val>
                                            <p:strVal val="#ppt_x"/>
                                          </p:val>
                                        </p:tav>
                                      </p:tavLst>
                                    </p:anim>
                                    <p:animEffect transition="in" filter="wipe(right)">
                                      <p:cBhvr>
                                        <p:cTn id="29" dur="750"/>
                                        <p:tgtEl>
                                          <p:spTgt spid="25"/>
                                        </p:tgtEl>
                                      </p:cBhvr>
                                    </p:animEffect>
                                  </p:childTnLst>
                                </p:cTn>
                              </p:par>
                            </p:childTnLst>
                          </p:cTn>
                        </p:par>
                        <p:par>
                          <p:cTn id="30" fill="hold">
                            <p:stCondLst>
                              <p:cond delay="3250"/>
                            </p:stCondLst>
                            <p:childTnLst>
                              <p:par>
                                <p:cTn id="31" presetID="12" presetClass="entr" presetSubtype="8" fill="hold" nodeType="afterEffect">
                                  <p:stCondLst>
                                    <p:cond delay="0"/>
                                  </p:stCondLst>
                                  <p:childTnLst>
                                    <p:set>
                                      <p:cBhvr>
                                        <p:cTn id="32" dur="1" fill="hold">
                                          <p:stCondLst>
                                            <p:cond delay="0"/>
                                          </p:stCondLst>
                                        </p:cTn>
                                        <p:tgtEl>
                                          <p:spTgt spid="29"/>
                                        </p:tgtEl>
                                        <p:attrNameLst>
                                          <p:attrName>style.visibility</p:attrName>
                                        </p:attrNameLst>
                                      </p:cBhvr>
                                      <p:to>
                                        <p:strVal val="visible"/>
                                      </p:to>
                                    </p:set>
                                    <p:anim calcmode="lin" valueType="num">
                                      <p:cBhvr additive="base">
                                        <p:cTn id="33" dur="750"/>
                                        <p:tgtEl>
                                          <p:spTgt spid="29"/>
                                        </p:tgtEl>
                                        <p:attrNameLst>
                                          <p:attrName>ppt_x</p:attrName>
                                        </p:attrNameLst>
                                      </p:cBhvr>
                                      <p:tavLst>
                                        <p:tav tm="0">
                                          <p:val>
                                            <p:strVal val="#ppt_x-#ppt_w*1.125000"/>
                                          </p:val>
                                        </p:tav>
                                        <p:tav tm="100000">
                                          <p:val>
                                            <p:strVal val="#ppt_x"/>
                                          </p:val>
                                        </p:tav>
                                      </p:tavLst>
                                    </p:anim>
                                    <p:animEffect transition="in" filter="wipe(right)">
                                      <p:cBhvr>
                                        <p:cTn id="34" dur="750"/>
                                        <p:tgtEl>
                                          <p:spTgt spid="29"/>
                                        </p:tgtEl>
                                      </p:cBhvr>
                                    </p:animEffect>
                                  </p:childTnLst>
                                </p:cTn>
                              </p:par>
                            </p:childTnLst>
                          </p:cTn>
                        </p:par>
                        <p:par>
                          <p:cTn id="35" fill="hold">
                            <p:stCondLst>
                              <p:cond delay="4000"/>
                            </p:stCondLst>
                            <p:childTnLst>
                              <p:par>
                                <p:cTn id="36" presetID="12" presetClass="entr" presetSubtype="8" fill="hold" nodeType="afterEffect">
                                  <p:stCondLst>
                                    <p:cond delay="0"/>
                                  </p:stCondLst>
                                  <p:childTnLst>
                                    <p:set>
                                      <p:cBhvr>
                                        <p:cTn id="37" dur="1" fill="hold">
                                          <p:stCondLst>
                                            <p:cond delay="0"/>
                                          </p:stCondLst>
                                        </p:cTn>
                                        <p:tgtEl>
                                          <p:spTgt spid="33"/>
                                        </p:tgtEl>
                                        <p:attrNameLst>
                                          <p:attrName>style.visibility</p:attrName>
                                        </p:attrNameLst>
                                      </p:cBhvr>
                                      <p:to>
                                        <p:strVal val="visible"/>
                                      </p:to>
                                    </p:set>
                                    <p:anim calcmode="lin" valueType="num">
                                      <p:cBhvr additive="base">
                                        <p:cTn id="38" dur="750"/>
                                        <p:tgtEl>
                                          <p:spTgt spid="33"/>
                                        </p:tgtEl>
                                        <p:attrNameLst>
                                          <p:attrName>ppt_x</p:attrName>
                                        </p:attrNameLst>
                                      </p:cBhvr>
                                      <p:tavLst>
                                        <p:tav tm="0">
                                          <p:val>
                                            <p:strVal val="#ppt_x-#ppt_w*1.125000"/>
                                          </p:val>
                                        </p:tav>
                                        <p:tav tm="100000">
                                          <p:val>
                                            <p:strVal val="#ppt_x"/>
                                          </p:val>
                                        </p:tav>
                                      </p:tavLst>
                                    </p:anim>
                                    <p:animEffect transition="in" filter="wipe(right)">
                                      <p:cBhvr>
                                        <p:cTn id="39" dur="750"/>
                                        <p:tgtEl>
                                          <p:spTgt spid="33"/>
                                        </p:tgtEl>
                                      </p:cBhvr>
                                    </p:animEffect>
                                  </p:childTnLst>
                                </p:cTn>
                              </p:par>
                            </p:childTnLst>
                          </p:cTn>
                        </p:par>
                        <p:par>
                          <p:cTn id="40" fill="hold">
                            <p:stCondLst>
                              <p:cond delay="4750"/>
                            </p:stCondLst>
                            <p:childTnLst>
                              <p:par>
                                <p:cTn id="41" presetID="12" presetClass="entr" presetSubtype="4"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750"/>
                                        <p:tgtEl>
                                          <p:spTgt spid="13"/>
                                        </p:tgtEl>
                                        <p:attrNameLst>
                                          <p:attrName>ppt_y</p:attrName>
                                        </p:attrNameLst>
                                      </p:cBhvr>
                                      <p:tavLst>
                                        <p:tav tm="0">
                                          <p:val>
                                            <p:strVal val="#ppt_y+#ppt_h*1.125000"/>
                                          </p:val>
                                        </p:tav>
                                        <p:tav tm="100000">
                                          <p:val>
                                            <p:strVal val="#ppt_y"/>
                                          </p:val>
                                        </p:tav>
                                      </p:tavLst>
                                    </p:anim>
                                    <p:animEffect transition="in" filter="wipe(up)">
                                      <p:cBhvr>
                                        <p:cTn id="44" dur="750"/>
                                        <p:tgtEl>
                                          <p:spTgt spid="13"/>
                                        </p:tgtEl>
                                      </p:cBhvr>
                                    </p:animEffect>
                                  </p:childTnLst>
                                </p:cTn>
                              </p:par>
                              <p:par>
                                <p:cTn id="45" presetID="12" presetClass="entr" presetSubtype="4" fill="hold" grpId="0" nodeType="withEffect">
                                  <p:stCondLst>
                                    <p:cond delay="20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750"/>
                                        <p:tgtEl>
                                          <p:spTgt spid="14"/>
                                        </p:tgtEl>
                                        <p:attrNameLst>
                                          <p:attrName>ppt_y</p:attrName>
                                        </p:attrNameLst>
                                      </p:cBhvr>
                                      <p:tavLst>
                                        <p:tav tm="0">
                                          <p:val>
                                            <p:strVal val="#ppt_y+#ppt_h*1.125000"/>
                                          </p:val>
                                        </p:tav>
                                        <p:tav tm="100000">
                                          <p:val>
                                            <p:strVal val="#ppt_y"/>
                                          </p:val>
                                        </p:tav>
                                      </p:tavLst>
                                    </p:anim>
                                    <p:animEffect transition="in" filter="wipe(up)">
                                      <p:cBhvr>
                                        <p:cTn id="48" dur="750"/>
                                        <p:tgtEl>
                                          <p:spTgt spid="14"/>
                                        </p:tgtEl>
                                      </p:cBhvr>
                                    </p:animEffect>
                                  </p:childTnLst>
                                </p:cTn>
                              </p:par>
                              <p:par>
                                <p:cTn id="49" presetID="12" presetClass="entr" presetSubtype="4" fill="hold" grpId="0" nodeType="withEffect">
                                  <p:stCondLst>
                                    <p:cond delay="40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750"/>
                                        <p:tgtEl>
                                          <p:spTgt spid="15"/>
                                        </p:tgtEl>
                                        <p:attrNameLst>
                                          <p:attrName>ppt_y</p:attrName>
                                        </p:attrNameLst>
                                      </p:cBhvr>
                                      <p:tavLst>
                                        <p:tav tm="0">
                                          <p:val>
                                            <p:strVal val="#ppt_y+#ppt_h*1.125000"/>
                                          </p:val>
                                        </p:tav>
                                        <p:tav tm="100000">
                                          <p:val>
                                            <p:strVal val="#ppt_y"/>
                                          </p:val>
                                        </p:tav>
                                      </p:tavLst>
                                    </p:anim>
                                    <p:animEffect transition="in" filter="wipe(up)">
                                      <p:cBhvr>
                                        <p:cTn id="52" dur="750"/>
                                        <p:tgtEl>
                                          <p:spTgt spid="15"/>
                                        </p:tgtEl>
                                      </p:cBhvr>
                                    </p:animEffect>
                                  </p:childTnLst>
                                </p:cTn>
                              </p:par>
                              <p:par>
                                <p:cTn id="53" presetID="12" presetClass="entr" presetSubtype="4" fill="hold" grpId="0" nodeType="withEffect">
                                  <p:stCondLst>
                                    <p:cond delay="60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750"/>
                                        <p:tgtEl>
                                          <p:spTgt spid="16"/>
                                        </p:tgtEl>
                                        <p:attrNameLst>
                                          <p:attrName>ppt_y</p:attrName>
                                        </p:attrNameLst>
                                      </p:cBhvr>
                                      <p:tavLst>
                                        <p:tav tm="0">
                                          <p:val>
                                            <p:strVal val="#ppt_y+#ppt_h*1.125000"/>
                                          </p:val>
                                        </p:tav>
                                        <p:tav tm="100000">
                                          <p:val>
                                            <p:strVal val="#ppt_y"/>
                                          </p:val>
                                        </p:tav>
                                      </p:tavLst>
                                    </p:anim>
                                    <p:animEffect transition="in" filter="wipe(up)">
                                      <p:cBhvr>
                                        <p:cTn id="56"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矩形 3"/>
          <p:cNvSpPr>
            <a:spLocks noChangeArrowheads="1"/>
          </p:cNvSpPr>
          <p:nvPr/>
        </p:nvSpPr>
        <p:spPr bwMode="auto">
          <a:xfrm>
            <a:off x="3299299" y="2360162"/>
            <a:ext cx="2920781" cy="233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dist">
              <a:lnSpc>
                <a:spcPts val="1125"/>
              </a:lnSpc>
              <a:spcBef>
                <a:spcPct val="0"/>
              </a:spcBef>
              <a:buNone/>
            </a:pPr>
            <a:r>
              <a:rPr lang="en-US" altLang="zh-CN" sz="2100" dirty="0">
                <a:solidFill>
                  <a:schemeClr val="bg1"/>
                </a:solidFill>
                <a:latin typeface="微软雅黑" panose="020B0503020204020204" pitchFamily="34" charset="-122"/>
                <a:ea typeface="微软雅黑" panose="020B0503020204020204" pitchFamily="34" charset="-122"/>
              </a:rPr>
              <a:t>01 </a:t>
            </a:r>
            <a:r>
              <a:rPr lang="zh-CN" altLang="en-US" sz="2100" dirty="0" smtClean="0">
                <a:solidFill>
                  <a:schemeClr val="bg1"/>
                </a:solidFill>
                <a:latin typeface="微软雅黑" panose="020B0503020204020204" pitchFamily="34" charset="-122"/>
                <a:ea typeface="微软雅黑" panose="020B0503020204020204" pitchFamily="34" charset="-122"/>
              </a:rPr>
              <a:t>单击添加标题</a:t>
            </a:r>
            <a:endParaRPr lang="zh-CN" altLang="en-US" sz="2100" dirty="0">
              <a:solidFill>
                <a:schemeClr val="bg1"/>
              </a:solidFill>
              <a:latin typeface="微软雅黑" panose="020B0503020204020204" pitchFamily="34" charset="-122"/>
              <a:ea typeface="微软雅黑" panose="020B0503020204020204" pitchFamily="34" charset="-122"/>
            </a:endParaRPr>
          </a:p>
        </p:txBody>
      </p:sp>
      <p:grpSp>
        <p:nvGrpSpPr>
          <p:cNvPr id="5" name="组合 4"/>
          <p:cNvGrpSpPr/>
          <p:nvPr/>
        </p:nvGrpSpPr>
        <p:grpSpPr bwMode="auto">
          <a:xfrm>
            <a:off x="2965574" y="2360162"/>
            <a:ext cx="251031" cy="189977"/>
            <a:chOff x="5868144" y="627534"/>
            <a:chExt cx="360040" cy="288032"/>
          </a:xfrm>
          <a:solidFill>
            <a:schemeClr val="bg1"/>
          </a:solidFill>
        </p:grpSpPr>
        <p:sp>
          <p:nvSpPr>
            <p:cNvPr id="6" name="燕尾形 5"/>
            <p:cNvSpPr/>
            <p:nvPr/>
          </p:nvSpPr>
          <p:spPr>
            <a:xfrm>
              <a:off x="6012160" y="627534"/>
              <a:ext cx="216024" cy="288032"/>
            </a:xfrm>
            <a:prstGeom prst="chevron">
              <a:avLst/>
            </a:prstGeom>
            <a:grpFill/>
            <a:ln w="12700" cap="flat" cmpd="sng" algn="ctr">
              <a:noFill/>
              <a:prstDash val="solid"/>
              <a:miter lim="800000"/>
            </a:ln>
            <a:effectLst/>
          </p:spPr>
          <p:txBody>
            <a:bodyPr anchor="ctr"/>
            <a:lstStyle/>
            <a:p>
              <a:pPr algn="ctr">
                <a:defRPr/>
              </a:pPr>
              <a:endParaRPr lang="zh-CN" altLang="en-US" sz="1013" kern="0">
                <a:solidFill>
                  <a:schemeClr val="bg1"/>
                </a:solidFill>
                <a:latin typeface="方正兰亭粗黑简体" panose="02000000000000000000" pitchFamily="2" charset="-122"/>
                <a:ea typeface="方正兰亭粗黑简体" panose="02000000000000000000" pitchFamily="2" charset="-122"/>
              </a:endParaRPr>
            </a:p>
          </p:txBody>
        </p:sp>
        <p:sp>
          <p:nvSpPr>
            <p:cNvPr id="7" name="燕尾形 6"/>
            <p:cNvSpPr/>
            <p:nvPr/>
          </p:nvSpPr>
          <p:spPr>
            <a:xfrm>
              <a:off x="5868144" y="627534"/>
              <a:ext cx="216024" cy="288032"/>
            </a:xfrm>
            <a:prstGeom prst="chevron">
              <a:avLst/>
            </a:prstGeom>
            <a:grpFill/>
            <a:ln w="12700" cap="flat" cmpd="sng" algn="ctr">
              <a:noFill/>
              <a:prstDash val="solid"/>
              <a:miter lim="800000"/>
            </a:ln>
            <a:effectLst/>
          </p:spPr>
          <p:txBody>
            <a:bodyPr anchor="ctr"/>
            <a:lstStyle/>
            <a:p>
              <a:pPr algn="ctr">
                <a:defRPr/>
              </a:pPr>
              <a:endParaRPr lang="zh-CN" altLang="en-US" sz="1013" kern="0">
                <a:solidFill>
                  <a:schemeClr val="bg1"/>
                </a:solidFill>
                <a:latin typeface="方正兰亭粗黑简体" panose="02000000000000000000" pitchFamily="2" charset="-122"/>
                <a:ea typeface="方正兰亭粗黑简体" panose="02000000000000000000" pitchFamily="2" charset="-122"/>
              </a:endParaRPr>
            </a:p>
          </p:txBody>
        </p:sp>
      </p:grpSp>
      <p:sp>
        <p:nvSpPr>
          <p:cNvPr id="8" name="矩形 7"/>
          <p:cNvSpPr>
            <a:spLocks noChangeArrowheads="1"/>
          </p:cNvSpPr>
          <p:nvPr/>
        </p:nvSpPr>
        <p:spPr bwMode="auto">
          <a:xfrm>
            <a:off x="3187145" y="1171280"/>
            <a:ext cx="181690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r>
              <a:rPr lang="zh-CN" altLang="en-US" sz="5400" b="1" dirty="0">
                <a:solidFill>
                  <a:schemeClr val="bg1"/>
                </a:solidFill>
                <a:latin typeface="微软雅黑" panose="020B0503020204020204" pitchFamily="34" charset="-122"/>
                <a:ea typeface="微软雅黑" panose="020B0503020204020204" pitchFamily="34" charset="-122"/>
              </a:rPr>
              <a:t>目录</a:t>
            </a:r>
            <a:endParaRPr lang="zh-CN" altLang="en-US" sz="4950" b="1" dirty="0">
              <a:solidFill>
                <a:schemeClr val="bg1"/>
              </a:solidFill>
              <a:latin typeface="微软雅黑" panose="020B0503020204020204" pitchFamily="34" charset="-122"/>
              <a:ea typeface="微软雅黑" panose="020B0503020204020204" pitchFamily="34" charset="-122"/>
            </a:endParaRPr>
          </a:p>
        </p:txBody>
      </p:sp>
      <p:cxnSp>
        <p:nvCxnSpPr>
          <p:cNvPr id="9" name="直接连接符 8"/>
          <p:cNvCxnSpPr>
            <a:cxnSpLocks noChangeShapeType="1"/>
          </p:cNvCxnSpPr>
          <p:nvPr/>
        </p:nvCxnSpPr>
        <p:spPr bwMode="auto">
          <a:xfrm>
            <a:off x="4744754" y="1282959"/>
            <a:ext cx="0" cy="660731"/>
          </a:xfrm>
          <a:prstGeom prst="line">
            <a:avLst/>
          </a:prstGeom>
          <a:noFill/>
          <a:ln w="6350" algn="ctr">
            <a:solidFill>
              <a:schemeClr val="bg1"/>
            </a:solidFill>
            <a:miter lim="800000"/>
          </a:ln>
          <a:extLst>
            <a:ext uri="{909E8E84-426E-40DD-AFC4-6F175D3DCCD1}">
              <a14:hiddenFill xmlns:a14="http://schemas.microsoft.com/office/drawing/2010/main">
                <a:noFill/>
              </a14:hiddenFill>
            </a:ext>
          </a:extLst>
        </p:spPr>
      </p:cxnSp>
      <p:sp>
        <p:nvSpPr>
          <p:cNvPr id="10" name="矩形 9"/>
          <p:cNvSpPr>
            <a:spLocks noChangeArrowheads="1"/>
          </p:cNvSpPr>
          <p:nvPr/>
        </p:nvSpPr>
        <p:spPr bwMode="auto">
          <a:xfrm>
            <a:off x="4990571" y="1656783"/>
            <a:ext cx="105670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r>
              <a:rPr lang="en-US" altLang="zh-CN" sz="1500" dirty="0">
                <a:solidFill>
                  <a:schemeClr val="bg1"/>
                </a:solidFill>
                <a:latin typeface="方正兰亭粗黑简体" panose="02000000000000000000" pitchFamily="2" charset="-122"/>
                <a:ea typeface="方正兰亭粗黑简体" panose="02000000000000000000" pitchFamily="2" charset="-122"/>
              </a:rPr>
              <a:t>CONTENTS</a:t>
            </a:r>
          </a:p>
        </p:txBody>
      </p:sp>
      <p:sp>
        <p:nvSpPr>
          <p:cNvPr id="11" name="矩形 10"/>
          <p:cNvSpPr>
            <a:spLocks noChangeArrowheads="1"/>
          </p:cNvSpPr>
          <p:nvPr/>
        </p:nvSpPr>
        <p:spPr bwMode="auto">
          <a:xfrm>
            <a:off x="3299299" y="2826342"/>
            <a:ext cx="2920781" cy="233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dist">
              <a:lnSpc>
                <a:spcPts val="1125"/>
              </a:lnSpc>
              <a:spcBef>
                <a:spcPct val="0"/>
              </a:spcBef>
              <a:buNone/>
            </a:pPr>
            <a:r>
              <a:rPr lang="en-US" altLang="zh-CN" sz="2100" dirty="0" smtClean="0">
                <a:solidFill>
                  <a:schemeClr val="bg1"/>
                </a:solidFill>
                <a:latin typeface="微软雅黑" panose="020B0503020204020204" pitchFamily="34" charset="-122"/>
                <a:ea typeface="微软雅黑" panose="020B0503020204020204" pitchFamily="34" charset="-122"/>
              </a:rPr>
              <a:t>02 </a:t>
            </a:r>
            <a:r>
              <a:rPr lang="zh-CN" altLang="en-US" sz="2100" dirty="0" smtClean="0">
                <a:solidFill>
                  <a:schemeClr val="bg1"/>
                </a:solidFill>
                <a:latin typeface="微软雅黑" panose="020B0503020204020204" pitchFamily="34" charset="-122"/>
                <a:ea typeface="微软雅黑" panose="020B0503020204020204" pitchFamily="34" charset="-122"/>
              </a:rPr>
              <a:t>单击添加标题</a:t>
            </a:r>
            <a:endParaRPr lang="zh-CN" altLang="en-US" sz="2100" dirty="0">
              <a:solidFill>
                <a:schemeClr val="bg1"/>
              </a:solidFill>
              <a:latin typeface="微软雅黑" panose="020B0503020204020204" pitchFamily="34" charset="-122"/>
              <a:ea typeface="微软雅黑" panose="020B0503020204020204" pitchFamily="34" charset="-122"/>
            </a:endParaRPr>
          </a:p>
        </p:txBody>
      </p:sp>
      <p:grpSp>
        <p:nvGrpSpPr>
          <p:cNvPr id="12" name="组合 11"/>
          <p:cNvGrpSpPr/>
          <p:nvPr/>
        </p:nvGrpSpPr>
        <p:grpSpPr bwMode="auto">
          <a:xfrm>
            <a:off x="2965574" y="2826341"/>
            <a:ext cx="251031" cy="189977"/>
            <a:chOff x="5868144" y="627534"/>
            <a:chExt cx="360040" cy="288032"/>
          </a:xfrm>
          <a:solidFill>
            <a:schemeClr val="bg1"/>
          </a:solidFill>
        </p:grpSpPr>
        <p:sp>
          <p:nvSpPr>
            <p:cNvPr id="13" name="燕尾形 12"/>
            <p:cNvSpPr/>
            <p:nvPr/>
          </p:nvSpPr>
          <p:spPr>
            <a:xfrm>
              <a:off x="6012160" y="627534"/>
              <a:ext cx="216024" cy="288032"/>
            </a:xfrm>
            <a:prstGeom prst="chevron">
              <a:avLst/>
            </a:prstGeom>
            <a:grpFill/>
            <a:ln w="12700" cap="flat" cmpd="sng" algn="ctr">
              <a:noFill/>
              <a:prstDash val="solid"/>
              <a:miter lim="800000"/>
            </a:ln>
            <a:effectLst/>
          </p:spPr>
          <p:txBody>
            <a:bodyPr anchor="ctr"/>
            <a:lstStyle/>
            <a:p>
              <a:pPr algn="ctr">
                <a:defRPr/>
              </a:pPr>
              <a:endParaRPr lang="zh-CN" altLang="en-US" sz="1013" kern="0">
                <a:solidFill>
                  <a:schemeClr val="bg1"/>
                </a:solidFill>
                <a:latin typeface="方正兰亭粗黑简体" panose="02000000000000000000" pitchFamily="2" charset="-122"/>
                <a:ea typeface="方正兰亭粗黑简体" panose="02000000000000000000" pitchFamily="2" charset="-122"/>
              </a:endParaRPr>
            </a:p>
          </p:txBody>
        </p:sp>
        <p:sp>
          <p:nvSpPr>
            <p:cNvPr id="14" name="燕尾形 13"/>
            <p:cNvSpPr/>
            <p:nvPr/>
          </p:nvSpPr>
          <p:spPr>
            <a:xfrm>
              <a:off x="5868144" y="627534"/>
              <a:ext cx="216024" cy="288032"/>
            </a:xfrm>
            <a:prstGeom prst="chevron">
              <a:avLst/>
            </a:prstGeom>
            <a:grpFill/>
            <a:ln w="12700" cap="flat" cmpd="sng" algn="ctr">
              <a:noFill/>
              <a:prstDash val="solid"/>
              <a:miter lim="800000"/>
            </a:ln>
            <a:effectLst/>
          </p:spPr>
          <p:txBody>
            <a:bodyPr anchor="ctr"/>
            <a:lstStyle/>
            <a:p>
              <a:pPr algn="ctr">
                <a:defRPr/>
              </a:pPr>
              <a:endParaRPr lang="zh-CN" altLang="en-US" sz="1013" kern="0">
                <a:solidFill>
                  <a:schemeClr val="bg1"/>
                </a:solidFill>
                <a:latin typeface="方正兰亭粗黑简体" panose="02000000000000000000" pitchFamily="2" charset="-122"/>
                <a:ea typeface="方正兰亭粗黑简体" panose="02000000000000000000" pitchFamily="2" charset="-122"/>
              </a:endParaRPr>
            </a:p>
          </p:txBody>
        </p:sp>
      </p:grpSp>
      <p:sp>
        <p:nvSpPr>
          <p:cNvPr id="15" name="矩形 14"/>
          <p:cNvSpPr>
            <a:spLocks noChangeArrowheads="1"/>
          </p:cNvSpPr>
          <p:nvPr/>
        </p:nvSpPr>
        <p:spPr bwMode="auto">
          <a:xfrm>
            <a:off x="3299299" y="3292521"/>
            <a:ext cx="2920781" cy="233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dist">
              <a:lnSpc>
                <a:spcPts val="1125"/>
              </a:lnSpc>
              <a:spcBef>
                <a:spcPct val="0"/>
              </a:spcBef>
              <a:buNone/>
            </a:pPr>
            <a:r>
              <a:rPr lang="en-US" altLang="zh-CN" sz="2100" dirty="0">
                <a:solidFill>
                  <a:schemeClr val="bg1"/>
                </a:solidFill>
                <a:latin typeface="微软雅黑" panose="020B0503020204020204" pitchFamily="34" charset="-122"/>
                <a:ea typeface="微软雅黑" panose="020B0503020204020204" pitchFamily="34" charset="-122"/>
              </a:rPr>
              <a:t>03 </a:t>
            </a:r>
            <a:r>
              <a:rPr lang="zh-CN" altLang="en-US" sz="2100" dirty="0" smtClean="0">
                <a:solidFill>
                  <a:schemeClr val="bg1"/>
                </a:solidFill>
                <a:latin typeface="微软雅黑" panose="020B0503020204020204" pitchFamily="34" charset="-122"/>
                <a:ea typeface="微软雅黑" panose="020B0503020204020204" pitchFamily="34" charset="-122"/>
              </a:rPr>
              <a:t>单击添加标题</a:t>
            </a:r>
            <a:endParaRPr lang="zh-CN" altLang="en-US" sz="2100" dirty="0">
              <a:solidFill>
                <a:schemeClr val="bg1"/>
              </a:solidFill>
              <a:latin typeface="微软雅黑" panose="020B0503020204020204" pitchFamily="34" charset="-122"/>
              <a:ea typeface="微软雅黑" panose="020B0503020204020204" pitchFamily="34" charset="-122"/>
            </a:endParaRPr>
          </a:p>
        </p:txBody>
      </p:sp>
      <p:grpSp>
        <p:nvGrpSpPr>
          <p:cNvPr id="16" name="组合 15"/>
          <p:cNvGrpSpPr/>
          <p:nvPr/>
        </p:nvGrpSpPr>
        <p:grpSpPr bwMode="auto">
          <a:xfrm>
            <a:off x="2965574" y="3292520"/>
            <a:ext cx="251031" cy="189977"/>
            <a:chOff x="5868144" y="627534"/>
            <a:chExt cx="360040" cy="288032"/>
          </a:xfrm>
          <a:solidFill>
            <a:schemeClr val="bg1"/>
          </a:solidFill>
        </p:grpSpPr>
        <p:sp>
          <p:nvSpPr>
            <p:cNvPr id="17" name="燕尾形 16"/>
            <p:cNvSpPr/>
            <p:nvPr/>
          </p:nvSpPr>
          <p:spPr>
            <a:xfrm>
              <a:off x="6012160" y="627534"/>
              <a:ext cx="216024" cy="288032"/>
            </a:xfrm>
            <a:prstGeom prst="chevron">
              <a:avLst/>
            </a:prstGeom>
            <a:grpFill/>
            <a:ln w="12700" cap="flat" cmpd="sng" algn="ctr">
              <a:noFill/>
              <a:prstDash val="solid"/>
              <a:miter lim="800000"/>
            </a:ln>
            <a:effectLst/>
          </p:spPr>
          <p:txBody>
            <a:bodyPr anchor="ctr"/>
            <a:lstStyle/>
            <a:p>
              <a:pPr algn="ctr">
                <a:defRPr/>
              </a:pPr>
              <a:endParaRPr lang="zh-CN" altLang="en-US" sz="1013" kern="0">
                <a:solidFill>
                  <a:schemeClr val="bg1"/>
                </a:solidFill>
                <a:latin typeface="方正兰亭粗黑简体" panose="02000000000000000000" pitchFamily="2" charset="-122"/>
                <a:ea typeface="方正兰亭粗黑简体" panose="02000000000000000000" pitchFamily="2" charset="-122"/>
              </a:endParaRPr>
            </a:p>
          </p:txBody>
        </p:sp>
        <p:sp>
          <p:nvSpPr>
            <p:cNvPr id="18" name="燕尾形 17"/>
            <p:cNvSpPr/>
            <p:nvPr/>
          </p:nvSpPr>
          <p:spPr>
            <a:xfrm>
              <a:off x="5868144" y="627534"/>
              <a:ext cx="216024" cy="288032"/>
            </a:xfrm>
            <a:prstGeom prst="chevron">
              <a:avLst/>
            </a:prstGeom>
            <a:grpFill/>
            <a:ln w="12700" cap="flat" cmpd="sng" algn="ctr">
              <a:noFill/>
              <a:prstDash val="solid"/>
              <a:miter lim="800000"/>
            </a:ln>
            <a:effectLst/>
          </p:spPr>
          <p:txBody>
            <a:bodyPr anchor="ctr"/>
            <a:lstStyle/>
            <a:p>
              <a:pPr algn="ctr">
                <a:defRPr/>
              </a:pPr>
              <a:endParaRPr lang="zh-CN" altLang="en-US" sz="1013" kern="0">
                <a:solidFill>
                  <a:schemeClr val="bg1"/>
                </a:solidFill>
                <a:latin typeface="方正兰亭粗黑简体" panose="02000000000000000000" pitchFamily="2" charset="-122"/>
                <a:ea typeface="方正兰亭粗黑简体" panose="02000000000000000000" pitchFamily="2" charset="-122"/>
              </a:endParaRPr>
            </a:p>
          </p:txBody>
        </p:sp>
      </p:grpSp>
      <p:sp>
        <p:nvSpPr>
          <p:cNvPr id="19" name="矩形 18"/>
          <p:cNvSpPr>
            <a:spLocks noChangeArrowheads="1"/>
          </p:cNvSpPr>
          <p:nvPr/>
        </p:nvSpPr>
        <p:spPr bwMode="auto">
          <a:xfrm>
            <a:off x="3299299" y="3758701"/>
            <a:ext cx="2920781" cy="233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dist">
              <a:lnSpc>
                <a:spcPts val="1125"/>
              </a:lnSpc>
              <a:spcBef>
                <a:spcPct val="0"/>
              </a:spcBef>
              <a:buNone/>
            </a:pPr>
            <a:r>
              <a:rPr lang="en-US" altLang="zh-CN" sz="2100" dirty="0" smtClean="0">
                <a:solidFill>
                  <a:schemeClr val="bg1"/>
                </a:solidFill>
                <a:latin typeface="微软雅黑" panose="020B0503020204020204" pitchFamily="34" charset="-122"/>
                <a:ea typeface="微软雅黑" panose="020B0503020204020204" pitchFamily="34" charset="-122"/>
              </a:rPr>
              <a:t>04 </a:t>
            </a:r>
            <a:r>
              <a:rPr lang="zh-CN" altLang="en-US" sz="2100" dirty="0" smtClean="0">
                <a:solidFill>
                  <a:schemeClr val="bg1"/>
                </a:solidFill>
                <a:latin typeface="微软雅黑" panose="020B0503020204020204" pitchFamily="34" charset="-122"/>
                <a:ea typeface="微软雅黑" panose="020B0503020204020204" pitchFamily="34" charset="-122"/>
              </a:rPr>
              <a:t>单击添加标题</a:t>
            </a:r>
            <a:endParaRPr lang="zh-CN" altLang="en-US" sz="2100" dirty="0">
              <a:solidFill>
                <a:schemeClr val="bg1"/>
              </a:solidFill>
              <a:latin typeface="微软雅黑" panose="020B0503020204020204" pitchFamily="34" charset="-122"/>
              <a:ea typeface="微软雅黑" panose="020B0503020204020204" pitchFamily="34" charset="-122"/>
            </a:endParaRPr>
          </a:p>
        </p:txBody>
      </p:sp>
      <p:grpSp>
        <p:nvGrpSpPr>
          <p:cNvPr id="20" name="组合 19"/>
          <p:cNvGrpSpPr/>
          <p:nvPr/>
        </p:nvGrpSpPr>
        <p:grpSpPr bwMode="auto">
          <a:xfrm>
            <a:off x="2965574" y="3758700"/>
            <a:ext cx="251031" cy="189977"/>
            <a:chOff x="5868144" y="627534"/>
            <a:chExt cx="360040" cy="288032"/>
          </a:xfrm>
          <a:solidFill>
            <a:schemeClr val="bg1"/>
          </a:solidFill>
        </p:grpSpPr>
        <p:sp>
          <p:nvSpPr>
            <p:cNvPr id="21" name="燕尾形 20"/>
            <p:cNvSpPr/>
            <p:nvPr/>
          </p:nvSpPr>
          <p:spPr>
            <a:xfrm>
              <a:off x="6012160" y="627534"/>
              <a:ext cx="216024" cy="288032"/>
            </a:xfrm>
            <a:prstGeom prst="chevron">
              <a:avLst/>
            </a:prstGeom>
            <a:grpFill/>
            <a:ln w="12700" cap="flat" cmpd="sng" algn="ctr">
              <a:noFill/>
              <a:prstDash val="solid"/>
              <a:miter lim="800000"/>
            </a:ln>
            <a:effectLst/>
          </p:spPr>
          <p:txBody>
            <a:bodyPr anchor="ctr"/>
            <a:lstStyle/>
            <a:p>
              <a:pPr algn="ctr">
                <a:defRPr/>
              </a:pPr>
              <a:endParaRPr lang="zh-CN" altLang="en-US" sz="1013" kern="0">
                <a:solidFill>
                  <a:schemeClr val="bg1"/>
                </a:solidFill>
                <a:latin typeface="方正兰亭粗黑简体" panose="02000000000000000000" pitchFamily="2" charset="-122"/>
                <a:ea typeface="方正兰亭粗黑简体" panose="02000000000000000000" pitchFamily="2" charset="-122"/>
              </a:endParaRPr>
            </a:p>
          </p:txBody>
        </p:sp>
        <p:sp>
          <p:nvSpPr>
            <p:cNvPr id="22" name="燕尾形 21"/>
            <p:cNvSpPr/>
            <p:nvPr/>
          </p:nvSpPr>
          <p:spPr>
            <a:xfrm>
              <a:off x="5868144" y="627534"/>
              <a:ext cx="216024" cy="288032"/>
            </a:xfrm>
            <a:prstGeom prst="chevron">
              <a:avLst/>
            </a:prstGeom>
            <a:grpFill/>
            <a:ln w="12700" cap="flat" cmpd="sng" algn="ctr">
              <a:noFill/>
              <a:prstDash val="solid"/>
              <a:miter lim="800000"/>
            </a:ln>
            <a:effectLst/>
          </p:spPr>
          <p:txBody>
            <a:bodyPr anchor="ctr"/>
            <a:lstStyle/>
            <a:p>
              <a:pPr algn="ctr">
                <a:defRPr/>
              </a:pPr>
              <a:endParaRPr lang="zh-CN" altLang="en-US" sz="1013" kern="0">
                <a:solidFill>
                  <a:schemeClr val="bg1"/>
                </a:solidFill>
                <a:latin typeface="方正兰亭粗黑简体" panose="02000000000000000000" pitchFamily="2" charset="-122"/>
                <a:ea typeface="方正兰亭粗黑简体" panose="02000000000000000000" pitchFamily="2" charset="-122"/>
              </a:endParaRPr>
            </a:p>
          </p:txBody>
        </p:sp>
      </p:grpSp>
    </p:spTree>
    <p:extLst>
      <p:ext uri="{BB962C8B-B14F-4D97-AF65-F5344CB8AC3E}">
        <p14:creationId xmlns:p14="http://schemas.microsoft.com/office/powerpoint/2010/main" val="414423395"/>
      </p:ext>
    </p:extLst>
  </p:cSld>
  <p:clrMapOvr>
    <a:masterClrMapping/>
  </p:clrMapOvr>
  <mc:AlternateContent xmlns:mc="http://schemas.openxmlformats.org/markup-compatibility/2006" xmlns:p14="http://schemas.microsoft.com/office/powerpoint/2010/main">
    <mc:Choice Requires="p14">
      <p:transition spd="slow" p14:dur="900" advTm="0">
        <p14:warp dir="in"/>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6"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inHorizontal)">
                                      <p:cBhvr>
                                        <p:cTn id="14" dur="500"/>
                                        <p:tgtEl>
                                          <p:spTgt spid="9"/>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additive="base">
                                        <p:cTn id="32" dur="500" fill="hold"/>
                                        <p:tgtEl>
                                          <p:spTgt spid="16"/>
                                        </p:tgtEl>
                                        <p:attrNameLst>
                                          <p:attrName>ppt_x</p:attrName>
                                        </p:attrNameLst>
                                      </p:cBhvr>
                                      <p:tavLst>
                                        <p:tav tm="0">
                                          <p:val>
                                            <p:strVal val="#ppt_x"/>
                                          </p:val>
                                        </p:tav>
                                        <p:tav tm="100000">
                                          <p:val>
                                            <p:strVal val="#ppt_x"/>
                                          </p:val>
                                        </p:tav>
                                      </p:tavLst>
                                    </p:anim>
                                    <p:anim calcmode="lin" valueType="num">
                                      <p:cBhvr additive="base">
                                        <p:cTn id="33" dur="500" fill="hold"/>
                                        <p:tgtEl>
                                          <p:spTgt spid="16"/>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additive="base">
                                        <p:cTn id="36" dur="500" fill="hold"/>
                                        <p:tgtEl>
                                          <p:spTgt spid="20"/>
                                        </p:tgtEl>
                                        <p:attrNameLst>
                                          <p:attrName>ppt_x</p:attrName>
                                        </p:attrNameLst>
                                      </p:cBhvr>
                                      <p:tavLst>
                                        <p:tav tm="0">
                                          <p:val>
                                            <p:strVal val="#ppt_x"/>
                                          </p:val>
                                        </p:tav>
                                        <p:tav tm="100000">
                                          <p:val>
                                            <p:strVal val="#ppt_x"/>
                                          </p:val>
                                        </p:tav>
                                      </p:tavLst>
                                    </p:anim>
                                    <p:anim calcmode="lin" valueType="num">
                                      <p:cBhvr additive="base">
                                        <p:cTn id="3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1" presetClass="entr" presetSubtype="0" fill="hold" grpId="0" nodeType="clickEffect">
                                  <p:stCondLst>
                                    <p:cond delay="0"/>
                                  </p:stCondLst>
                                  <p:iterate type="lt">
                                    <p:tmPct val="10000"/>
                                  </p:iterate>
                                  <p:childTnLst>
                                    <p:set>
                                      <p:cBhvr>
                                        <p:cTn id="41" dur="1" fill="hold">
                                          <p:stCondLst>
                                            <p:cond delay="0"/>
                                          </p:stCondLst>
                                        </p:cTn>
                                        <p:tgtEl>
                                          <p:spTgt spid="4"/>
                                        </p:tgtEl>
                                        <p:attrNameLst>
                                          <p:attrName>style.visibility</p:attrName>
                                        </p:attrNameLst>
                                      </p:cBhvr>
                                      <p:to>
                                        <p:strVal val="visible"/>
                                      </p:to>
                                    </p:set>
                                    <p:anim calcmode="lin" valueType="num">
                                      <p:cBhvr>
                                        <p:cTn id="42"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43" dur="500" fill="hold"/>
                                        <p:tgtEl>
                                          <p:spTgt spid="4"/>
                                        </p:tgtEl>
                                        <p:attrNameLst>
                                          <p:attrName>ppt_y</p:attrName>
                                        </p:attrNameLst>
                                      </p:cBhvr>
                                      <p:tavLst>
                                        <p:tav tm="0">
                                          <p:val>
                                            <p:strVal val="#ppt_y"/>
                                          </p:val>
                                        </p:tav>
                                        <p:tav tm="100000">
                                          <p:val>
                                            <p:strVal val="#ppt_y"/>
                                          </p:val>
                                        </p:tav>
                                      </p:tavLst>
                                    </p:anim>
                                    <p:anim calcmode="lin" valueType="num">
                                      <p:cBhvr>
                                        <p:cTn id="44"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45"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46" dur="500" tmFilter="0,0; .5, 1; 1, 1"/>
                                        <p:tgtEl>
                                          <p:spTgt spid="4"/>
                                        </p:tgtEl>
                                      </p:cBhvr>
                                    </p:animEffect>
                                  </p:childTnLst>
                                </p:cTn>
                              </p:par>
                              <p:par>
                                <p:cTn id="47" presetID="41" presetClass="entr" presetSubtype="0" fill="hold" grpId="0" nodeType="withEffect">
                                  <p:stCondLst>
                                    <p:cond delay="0"/>
                                  </p:stCondLst>
                                  <p:iterate type="lt">
                                    <p:tmPct val="10000"/>
                                  </p:iterate>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50" dur="500" fill="hold"/>
                                        <p:tgtEl>
                                          <p:spTgt spid="11"/>
                                        </p:tgtEl>
                                        <p:attrNameLst>
                                          <p:attrName>ppt_y</p:attrName>
                                        </p:attrNameLst>
                                      </p:cBhvr>
                                      <p:tavLst>
                                        <p:tav tm="0">
                                          <p:val>
                                            <p:strVal val="#ppt_y"/>
                                          </p:val>
                                        </p:tav>
                                        <p:tav tm="100000">
                                          <p:val>
                                            <p:strVal val="#ppt_y"/>
                                          </p:val>
                                        </p:tav>
                                      </p:tavLst>
                                    </p:anim>
                                    <p:anim calcmode="lin" valueType="num">
                                      <p:cBhvr>
                                        <p:cTn id="51"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52"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53" dur="500" tmFilter="0,0; .5, 1; 1, 1"/>
                                        <p:tgtEl>
                                          <p:spTgt spid="11"/>
                                        </p:tgtEl>
                                      </p:cBhvr>
                                    </p:animEffect>
                                  </p:childTnLst>
                                </p:cTn>
                              </p:par>
                              <p:par>
                                <p:cTn id="54" presetID="41" presetClass="entr" presetSubtype="0" fill="hold" grpId="0" nodeType="withEffect">
                                  <p:stCondLst>
                                    <p:cond delay="0"/>
                                  </p:stCondLst>
                                  <p:iterate type="lt">
                                    <p:tmPct val="10000"/>
                                  </p:iterate>
                                  <p:childTnLst>
                                    <p:set>
                                      <p:cBhvr>
                                        <p:cTn id="55" dur="1" fill="hold">
                                          <p:stCondLst>
                                            <p:cond delay="0"/>
                                          </p:stCondLst>
                                        </p:cTn>
                                        <p:tgtEl>
                                          <p:spTgt spid="15"/>
                                        </p:tgtEl>
                                        <p:attrNameLst>
                                          <p:attrName>style.visibility</p:attrName>
                                        </p:attrNameLst>
                                      </p:cBhvr>
                                      <p:to>
                                        <p:strVal val="visible"/>
                                      </p:to>
                                    </p:set>
                                    <p:anim calcmode="lin" valueType="num">
                                      <p:cBhvr>
                                        <p:cTn id="56"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57" dur="500" fill="hold"/>
                                        <p:tgtEl>
                                          <p:spTgt spid="15"/>
                                        </p:tgtEl>
                                        <p:attrNameLst>
                                          <p:attrName>ppt_y</p:attrName>
                                        </p:attrNameLst>
                                      </p:cBhvr>
                                      <p:tavLst>
                                        <p:tav tm="0">
                                          <p:val>
                                            <p:strVal val="#ppt_y"/>
                                          </p:val>
                                        </p:tav>
                                        <p:tav tm="100000">
                                          <p:val>
                                            <p:strVal val="#ppt_y"/>
                                          </p:val>
                                        </p:tav>
                                      </p:tavLst>
                                    </p:anim>
                                    <p:anim calcmode="lin" valueType="num">
                                      <p:cBhvr>
                                        <p:cTn id="58"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59"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60" dur="500" tmFilter="0,0; .5, 1; 1, 1"/>
                                        <p:tgtEl>
                                          <p:spTgt spid="15"/>
                                        </p:tgtEl>
                                      </p:cBhvr>
                                    </p:animEffect>
                                  </p:childTnLst>
                                </p:cTn>
                              </p:par>
                              <p:par>
                                <p:cTn id="61" presetID="41" presetClass="entr" presetSubtype="0" fill="hold" grpId="0" nodeType="withEffect">
                                  <p:stCondLst>
                                    <p:cond delay="0"/>
                                  </p:stCondLst>
                                  <p:iterate type="lt">
                                    <p:tmPct val="10000"/>
                                  </p:iterate>
                                  <p:childTnLst>
                                    <p:set>
                                      <p:cBhvr>
                                        <p:cTn id="62" dur="1" fill="hold">
                                          <p:stCondLst>
                                            <p:cond delay="0"/>
                                          </p:stCondLst>
                                        </p:cTn>
                                        <p:tgtEl>
                                          <p:spTgt spid="19"/>
                                        </p:tgtEl>
                                        <p:attrNameLst>
                                          <p:attrName>style.visibility</p:attrName>
                                        </p:attrNameLst>
                                      </p:cBhvr>
                                      <p:to>
                                        <p:strVal val="visible"/>
                                      </p:to>
                                    </p:set>
                                    <p:anim calcmode="lin" valueType="num">
                                      <p:cBhvr>
                                        <p:cTn id="63" dur="500" fill="hold"/>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id="64" dur="500" fill="hold"/>
                                        <p:tgtEl>
                                          <p:spTgt spid="19"/>
                                        </p:tgtEl>
                                        <p:attrNameLst>
                                          <p:attrName>ppt_y</p:attrName>
                                        </p:attrNameLst>
                                      </p:cBhvr>
                                      <p:tavLst>
                                        <p:tav tm="0">
                                          <p:val>
                                            <p:strVal val="#ppt_y"/>
                                          </p:val>
                                        </p:tav>
                                        <p:tav tm="100000">
                                          <p:val>
                                            <p:strVal val="#ppt_y"/>
                                          </p:val>
                                        </p:tav>
                                      </p:tavLst>
                                    </p:anim>
                                    <p:anim calcmode="lin" valueType="num">
                                      <p:cBhvr>
                                        <p:cTn id="65" dur="500" fill="hold"/>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id="66" dur="500" fill="hold"/>
                                        <p:tgtEl>
                                          <p:spTgt spid="19"/>
                                        </p:tgtEl>
                                        <p:attrNameLst>
                                          <p:attrName>ppt_w</p:attrName>
                                        </p:attrNameLst>
                                      </p:cBhvr>
                                      <p:tavLst>
                                        <p:tav tm="0">
                                          <p:val>
                                            <p:strVal val="#ppt_w/10"/>
                                          </p:val>
                                        </p:tav>
                                        <p:tav tm="50000">
                                          <p:val>
                                            <p:strVal val="#ppt_w+.01"/>
                                          </p:val>
                                        </p:tav>
                                        <p:tav tm="100000">
                                          <p:val>
                                            <p:strVal val="#ppt_w"/>
                                          </p:val>
                                        </p:tav>
                                      </p:tavLst>
                                    </p:anim>
                                    <p:animEffect transition="in" filter="fade">
                                      <p:cBhvr>
                                        <p:cTn id="67" dur="500" tmFilter="0,0; .5, 1; 1, 1"/>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0" grpId="0"/>
      <p:bldP spid="11" grpId="0"/>
      <p:bldP spid="15" grpId="0"/>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cxnSp>
        <p:nvCxnSpPr>
          <p:cNvPr id="10" name="直接连接符 9"/>
          <p:cNvCxnSpPr/>
          <p:nvPr/>
        </p:nvCxnSpPr>
        <p:spPr>
          <a:xfrm flipH="1">
            <a:off x="1925706" y="3435846"/>
            <a:ext cx="5886654" cy="0"/>
          </a:xfrm>
          <a:prstGeom prst="line">
            <a:avLst/>
          </a:prstGeom>
          <a:ln w="3175">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7697517" y="3567425"/>
            <a:ext cx="486054" cy="486054"/>
            <a:chOff x="10262562" y="4756567"/>
            <a:chExt cx="648072" cy="648072"/>
          </a:xfrm>
        </p:grpSpPr>
        <p:sp>
          <p:nvSpPr>
            <p:cNvPr id="12" name="圆角矩形 11"/>
            <p:cNvSpPr/>
            <p:nvPr/>
          </p:nvSpPr>
          <p:spPr>
            <a:xfrm>
              <a:off x="10262562" y="4756567"/>
              <a:ext cx="648072" cy="648072"/>
            </a:xfrm>
            <a:prstGeom prst="roundRect">
              <a:avLst/>
            </a:prstGeom>
            <a:solidFill>
              <a:schemeClr val="bg1">
                <a:alpha val="3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schemeClr val="bg1"/>
                </a:solidFill>
              </a:endParaRPr>
            </a:p>
          </p:txBody>
        </p:sp>
        <p:sp>
          <p:nvSpPr>
            <p:cNvPr id="13" name="Freeform 9"/>
            <p:cNvSpPr>
              <a:spLocks/>
            </p:cNvSpPr>
            <p:nvPr/>
          </p:nvSpPr>
          <p:spPr bwMode="auto">
            <a:xfrm flipH="1">
              <a:off x="10324993" y="4916724"/>
              <a:ext cx="523211" cy="327759"/>
            </a:xfrm>
            <a:custGeom>
              <a:avLst/>
              <a:gdLst>
                <a:gd name="T0" fmla="*/ 262 w 320"/>
                <a:gd name="T1" fmla="*/ 70 h 200"/>
                <a:gd name="T2" fmla="*/ 163 w 320"/>
                <a:gd name="T3" fmla="*/ 0 h 200"/>
                <a:gd name="T4" fmla="*/ 63 w 320"/>
                <a:gd name="T5" fmla="*/ 94 h 200"/>
                <a:gd name="T6" fmla="*/ 54 w 320"/>
                <a:gd name="T7" fmla="*/ 93 h 200"/>
                <a:gd name="T8" fmla="*/ 0 w 320"/>
                <a:gd name="T9" fmla="*/ 146 h 200"/>
                <a:gd name="T10" fmla="*/ 43 w 320"/>
                <a:gd name="T11" fmla="*/ 200 h 200"/>
                <a:gd name="T12" fmla="*/ 251 w 320"/>
                <a:gd name="T13" fmla="*/ 200 h 200"/>
                <a:gd name="T14" fmla="*/ 320 w 320"/>
                <a:gd name="T15" fmla="*/ 134 h 200"/>
                <a:gd name="T16" fmla="*/ 262 w 320"/>
                <a:gd name="T17" fmla="*/ 7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0" h="200">
                  <a:moveTo>
                    <a:pt x="262" y="70"/>
                  </a:moveTo>
                  <a:cubicBezTo>
                    <a:pt x="249" y="29"/>
                    <a:pt x="209" y="0"/>
                    <a:pt x="163" y="0"/>
                  </a:cubicBezTo>
                  <a:cubicBezTo>
                    <a:pt x="108" y="0"/>
                    <a:pt x="66" y="41"/>
                    <a:pt x="63" y="94"/>
                  </a:cubicBezTo>
                  <a:cubicBezTo>
                    <a:pt x="60" y="94"/>
                    <a:pt x="57" y="93"/>
                    <a:pt x="54" y="93"/>
                  </a:cubicBezTo>
                  <a:cubicBezTo>
                    <a:pt x="24" y="93"/>
                    <a:pt x="0" y="117"/>
                    <a:pt x="0" y="146"/>
                  </a:cubicBezTo>
                  <a:cubicBezTo>
                    <a:pt x="0" y="171"/>
                    <a:pt x="19" y="195"/>
                    <a:pt x="43" y="200"/>
                  </a:cubicBezTo>
                  <a:cubicBezTo>
                    <a:pt x="251" y="200"/>
                    <a:pt x="251" y="200"/>
                    <a:pt x="251" y="200"/>
                  </a:cubicBezTo>
                  <a:cubicBezTo>
                    <a:pt x="287" y="200"/>
                    <a:pt x="320" y="170"/>
                    <a:pt x="320" y="134"/>
                  </a:cubicBezTo>
                  <a:cubicBezTo>
                    <a:pt x="320" y="101"/>
                    <a:pt x="295" y="74"/>
                    <a:pt x="262" y="7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sysClr val="windowText" lastClr="000000"/>
                </a:solidFill>
                <a:latin typeface="Calibri"/>
                <a:ea typeface="宋体"/>
              </a:endParaRPr>
            </a:p>
          </p:txBody>
        </p:sp>
      </p:grpSp>
      <p:grpSp>
        <p:nvGrpSpPr>
          <p:cNvPr id="14" name="组合 13"/>
          <p:cNvGrpSpPr/>
          <p:nvPr/>
        </p:nvGrpSpPr>
        <p:grpSpPr>
          <a:xfrm>
            <a:off x="7697517" y="2965503"/>
            <a:ext cx="486054" cy="486054"/>
            <a:chOff x="10262562" y="3923133"/>
            <a:chExt cx="648072" cy="648072"/>
          </a:xfrm>
        </p:grpSpPr>
        <p:sp>
          <p:nvSpPr>
            <p:cNvPr id="15" name="圆角矩形 14"/>
            <p:cNvSpPr/>
            <p:nvPr/>
          </p:nvSpPr>
          <p:spPr>
            <a:xfrm>
              <a:off x="10262562" y="3923133"/>
              <a:ext cx="648072" cy="648072"/>
            </a:xfrm>
            <a:prstGeom prst="roundRect">
              <a:avLst/>
            </a:prstGeom>
            <a:solidFill>
              <a:schemeClr val="bg1">
                <a:alpha val="3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schemeClr val="bg1"/>
                </a:solidFill>
              </a:endParaRPr>
            </a:p>
          </p:txBody>
        </p:sp>
        <p:sp>
          <p:nvSpPr>
            <p:cNvPr id="16" name="Freeform 41"/>
            <p:cNvSpPr>
              <a:spLocks noEditPoints="1"/>
            </p:cNvSpPr>
            <p:nvPr/>
          </p:nvSpPr>
          <p:spPr bwMode="auto">
            <a:xfrm>
              <a:off x="10377113" y="4037684"/>
              <a:ext cx="418970" cy="418970"/>
            </a:xfrm>
            <a:custGeom>
              <a:avLst/>
              <a:gdLst>
                <a:gd name="T0" fmla="*/ 128 w 256"/>
                <a:gd name="T1" fmla="*/ 0 h 256"/>
                <a:gd name="T2" fmla="*/ 0 w 256"/>
                <a:gd name="T3" fmla="*/ 128 h 256"/>
                <a:gd name="T4" fmla="*/ 128 w 256"/>
                <a:gd name="T5" fmla="*/ 256 h 256"/>
                <a:gd name="T6" fmla="*/ 256 w 256"/>
                <a:gd name="T7" fmla="*/ 128 h 256"/>
                <a:gd name="T8" fmla="*/ 128 w 256"/>
                <a:gd name="T9" fmla="*/ 0 h 256"/>
                <a:gd name="T10" fmla="*/ 135 w 256"/>
                <a:gd name="T11" fmla="*/ 200 h 256"/>
                <a:gd name="T12" fmla="*/ 119 w 256"/>
                <a:gd name="T13" fmla="*/ 200 h 256"/>
                <a:gd name="T14" fmla="*/ 112 w 256"/>
                <a:gd name="T15" fmla="*/ 192 h 256"/>
                <a:gd name="T16" fmla="*/ 111 w 256"/>
                <a:gd name="T17" fmla="*/ 176 h 256"/>
                <a:gd name="T18" fmla="*/ 119 w 256"/>
                <a:gd name="T19" fmla="*/ 168 h 256"/>
                <a:gd name="T20" fmla="*/ 135 w 256"/>
                <a:gd name="T21" fmla="*/ 168 h 256"/>
                <a:gd name="T22" fmla="*/ 143 w 256"/>
                <a:gd name="T23" fmla="*/ 176 h 256"/>
                <a:gd name="T24" fmla="*/ 144 w 256"/>
                <a:gd name="T25" fmla="*/ 192 h 256"/>
                <a:gd name="T26" fmla="*/ 135 w 256"/>
                <a:gd name="T27" fmla="*/ 200 h 256"/>
                <a:gd name="T28" fmla="*/ 170 w 256"/>
                <a:gd name="T29" fmla="*/ 109 h 256"/>
                <a:gd name="T30" fmla="*/ 154 w 256"/>
                <a:gd name="T31" fmla="*/ 125 h 256"/>
                <a:gd name="T32" fmla="*/ 145 w 256"/>
                <a:gd name="T33" fmla="*/ 132 h 256"/>
                <a:gd name="T34" fmla="*/ 144 w 256"/>
                <a:gd name="T35" fmla="*/ 135 h 256"/>
                <a:gd name="T36" fmla="*/ 143 w 256"/>
                <a:gd name="T37" fmla="*/ 144 h 256"/>
                <a:gd name="T38" fmla="*/ 135 w 256"/>
                <a:gd name="T39" fmla="*/ 152 h 256"/>
                <a:gd name="T40" fmla="*/ 120 w 256"/>
                <a:gd name="T41" fmla="*/ 152 h 256"/>
                <a:gd name="T42" fmla="*/ 112 w 256"/>
                <a:gd name="T43" fmla="*/ 144 h 256"/>
                <a:gd name="T44" fmla="*/ 112 w 256"/>
                <a:gd name="T45" fmla="*/ 140 h 256"/>
                <a:gd name="T46" fmla="*/ 115 w 256"/>
                <a:gd name="T47" fmla="*/ 124 h 256"/>
                <a:gd name="T48" fmla="*/ 123 w 256"/>
                <a:gd name="T49" fmla="*/ 113 h 256"/>
                <a:gd name="T50" fmla="*/ 134 w 256"/>
                <a:gd name="T51" fmla="*/ 104 h 256"/>
                <a:gd name="T52" fmla="*/ 143 w 256"/>
                <a:gd name="T53" fmla="*/ 96 h 256"/>
                <a:gd name="T54" fmla="*/ 144 w 256"/>
                <a:gd name="T55" fmla="*/ 93 h 256"/>
                <a:gd name="T56" fmla="*/ 140 w 256"/>
                <a:gd name="T57" fmla="*/ 86 h 256"/>
                <a:gd name="T58" fmla="*/ 128 w 256"/>
                <a:gd name="T59" fmla="*/ 83 h 256"/>
                <a:gd name="T60" fmla="*/ 117 w 256"/>
                <a:gd name="T61" fmla="*/ 86 h 256"/>
                <a:gd name="T62" fmla="*/ 111 w 256"/>
                <a:gd name="T63" fmla="*/ 97 h 256"/>
                <a:gd name="T64" fmla="*/ 103 w 256"/>
                <a:gd name="T65" fmla="*/ 104 h 256"/>
                <a:gd name="T66" fmla="*/ 103 w 256"/>
                <a:gd name="T67" fmla="*/ 104 h 256"/>
                <a:gd name="T68" fmla="*/ 87 w 256"/>
                <a:gd name="T69" fmla="*/ 102 h 256"/>
                <a:gd name="T70" fmla="*/ 81 w 256"/>
                <a:gd name="T71" fmla="*/ 99 h 256"/>
                <a:gd name="T72" fmla="*/ 80 w 256"/>
                <a:gd name="T73" fmla="*/ 93 h 256"/>
                <a:gd name="T74" fmla="*/ 95 w 256"/>
                <a:gd name="T75" fmla="*/ 66 h 256"/>
                <a:gd name="T76" fmla="*/ 128 w 256"/>
                <a:gd name="T77" fmla="*/ 56 h 256"/>
                <a:gd name="T78" fmla="*/ 162 w 256"/>
                <a:gd name="T79" fmla="*/ 66 h 256"/>
                <a:gd name="T80" fmla="*/ 176 w 256"/>
                <a:gd name="T81" fmla="*/ 92 h 256"/>
                <a:gd name="T82" fmla="*/ 170 w 256"/>
                <a:gd name="T83" fmla="*/ 109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6" h="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35" y="200"/>
                  </a:moveTo>
                  <a:cubicBezTo>
                    <a:pt x="119" y="200"/>
                    <a:pt x="119" y="200"/>
                    <a:pt x="119" y="200"/>
                  </a:cubicBezTo>
                  <a:cubicBezTo>
                    <a:pt x="115" y="200"/>
                    <a:pt x="112" y="196"/>
                    <a:pt x="112" y="192"/>
                  </a:cubicBezTo>
                  <a:cubicBezTo>
                    <a:pt x="111" y="176"/>
                    <a:pt x="111" y="176"/>
                    <a:pt x="111" y="176"/>
                  </a:cubicBezTo>
                  <a:cubicBezTo>
                    <a:pt x="111" y="171"/>
                    <a:pt x="115" y="168"/>
                    <a:pt x="119" y="168"/>
                  </a:cubicBezTo>
                  <a:cubicBezTo>
                    <a:pt x="135" y="168"/>
                    <a:pt x="135" y="168"/>
                    <a:pt x="135" y="168"/>
                  </a:cubicBezTo>
                  <a:cubicBezTo>
                    <a:pt x="140" y="168"/>
                    <a:pt x="143" y="172"/>
                    <a:pt x="143" y="176"/>
                  </a:cubicBezTo>
                  <a:cubicBezTo>
                    <a:pt x="144" y="192"/>
                    <a:pt x="144" y="192"/>
                    <a:pt x="144" y="192"/>
                  </a:cubicBezTo>
                  <a:cubicBezTo>
                    <a:pt x="144" y="196"/>
                    <a:pt x="140" y="200"/>
                    <a:pt x="135" y="200"/>
                  </a:cubicBezTo>
                  <a:close/>
                  <a:moveTo>
                    <a:pt x="170" y="109"/>
                  </a:moveTo>
                  <a:cubicBezTo>
                    <a:pt x="167" y="114"/>
                    <a:pt x="162" y="119"/>
                    <a:pt x="154" y="125"/>
                  </a:cubicBezTo>
                  <a:cubicBezTo>
                    <a:pt x="148" y="130"/>
                    <a:pt x="146" y="132"/>
                    <a:pt x="145" y="132"/>
                  </a:cubicBezTo>
                  <a:cubicBezTo>
                    <a:pt x="145" y="133"/>
                    <a:pt x="144" y="134"/>
                    <a:pt x="144" y="135"/>
                  </a:cubicBezTo>
                  <a:cubicBezTo>
                    <a:pt x="143" y="136"/>
                    <a:pt x="143" y="138"/>
                    <a:pt x="143" y="144"/>
                  </a:cubicBezTo>
                  <a:cubicBezTo>
                    <a:pt x="143" y="149"/>
                    <a:pt x="139" y="152"/>
                    <a:pt x="135" y="152"/>
                  </a:cubicBezTo>
                  <a:cubicBezTo>
                    <a:pt x="120" y="152"/>
                    <a:pt x="120" y="152"/>
                    <a:pt x="120" y="152"/>
                  </a:cubicBezTo>
                  <a:cubicBezTo>
                    <a:pt x="116" y="152"/>
                    <a:pt x="112" y="149"/>
                    <a:pt x="112" y="144"/>
                  </a:cubicBezTo>
                  <a:cubicBezTo>
                    <a:pt x="112" y="140"/>
                    <a:pt x="112" y="140"/>
                    <a:pt x="112" y="140"/>
                  </a:cubicBezTo>
                  <a:cubicBezTo>
                    <a:pt x="112" y="134"/>
                    <a:pt x="113" y="129"/>
                    <a:pt x="115" y="124"/>
                  </a:cubicBezTo>
                  <a:cubicBezTo>
                    <a:pt x="117" y="120"/>
                    <a:pt x="119" y="117"/>
                    <a:pt x="123" y="113"/>
                  </a:cubicBezTo>
                  <a:cubicBezTo>
                    <a:pt x="125" y="111"/>
                    <a:pt x="129" y="108"/>
                    <a:pt x="134" y="104"/>
                  </a:cubicBezTo>
                  <a:cubicBezTo>
                    <a:pt x="141" y="99"/>
                    <a:pt x="142" y="97"/>
                    <a:pt x="143" y="96"/>
                  </a:cubicBezTo>
                  <a:cubicBezTo>
                    <a:pt x="144" y="95"/>
                    <a:pt x="144" y="94"/>
                    <a:pt x="144" y="93"/>
                  </a:cubicBezTo>
                  <a:cubicBezTo>
                    <a:pt x="144" y="92"/>
                    <a:pt x="143" y="89"/>
                    <a:pt x="140" y="86"/>
                  </a:cubicBezTo>
                  <a:cubicBezTo>
                    <a:pt x="137" y="84"/>
                    <a:pt x="132" y="83"/>
                    <a:pt x="128" y="83"/>
                  </a:cubicBezTo>
                  <a:cubicBezTo>
                    <a:pt x="124" y="83"/>
                    <a:pt x="120" y="84"/>
                    <a:pt x="117" y="86"/>
                  </a:cubicBezTo>
                  <a:cubicBezTo>
                    <a:pt x="114" y="88"/>
                    <a:pt x="112" y="92"/>
                    <a:pt x="111" y="97"/>
                  </a:cubicBezTo>
                  <a:cubicBezTo>
                    <a:pt x="111" y="101"/>
                    <a:pt x="107" y="104"/>
                    <a:pt x="103" y="104"/>
                  </a:cubicBezTo>
                  <a:cubicBezTo>
                    <a:pt x="103" y="104"/>
                    <a:pt x="103" y="104"/>
                    <a:pt x="103" y="104"/>
                  </a:cubicBezTo>
                  <a:cubicBezTo>
                    <a:pt x="87" y="102"/>
                    <a:pt x="87" y="102"/>
                    <a:pt x="87" y="102"/>
                  </a:cubicBezTo>
                  <a:cubicBezTo>
                    <a:pt x="85" y="102"/>
                    <a:pt x="83" y="101"/>
                    <a:pt x="81" y="99"/>
                  </a:cubicBezTo>
                  <a:cubicBezTo>
                    <a:pt x="80" y="97"/>
                    <a:pt x="79" y="95"/>
                    <a:pt x="80" y="93"/>
                  </a:cubicBezTo>
                  <a:cubicBezTo>
                    <a:pt x="82" y="81"/>
                    <a:pt x="87" y="72"/>
                    <a:pt x="95" y="66"/>
                  </a:cubicBezTo>
                  <a:cubicBezTo>
                    <a:pt x="104" y="59"/>
                    <a:pt x="115" y="56"/>
                    <a:pt x="128" y="56"/>
                  </a:cubicBezTo>
                  <a:cubicBezTo>
                    <a:pt x="142" y="56"/>
                    <a:pt x="153" y="60"/>
                    <a:pt x="162" y="66"/>
                  </a:cubicBezTo>
                  <a:cubicBezTo>
                    <a:pt x="171" y="73"/>
                    <a:pt x="176" y="82"/>
                    <a:pt x="176" y="92"/>
                  </a:cubicBezTo>
                  <a:cubicBezTo>
                    <a:pt x="176" y="99"/>
                    <a:pt x="174" y="104"/>
                    <a:pt x="170" y="10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sysClr val="windowText" lastClr="000000"/>
                </a:solidFill>
                <a:latin typeface="Calibri"/>
                <a:ea typeface="宋体"/>
              </a:endParaRPr>
            </a:p>
          </p:txBody>
        </p:sp>
      </p:grpSp>
      <p:grpSp>
        <p:nvGrpSpPr>
          <p:cNvPr id="17" name="组合 16"/>
          <p:cNvGrpSpPr/>
          <p:nvPr/>
        </p:nvGrpSpPr>
        <p:grpSpPr>
          <a:xfrm>
            <a:off x="7697517" y="1761660"/>
            <a:ext cx="486054" cy="486054"/>
            <a:chOff x="8903518" y="2489855"/>
            <a:chExt cx="648072" cy="648072"/>
          </a:xfrm>
        </p:grpSpPr>
        <p:sp>
          <p:nvSpPr>
            <p:cNvPr id="18" name="圆角矩形 17"/>
            <p:cNvSpPr/>
            <p:nvPr/>
          </p:nvSpPr>
          <p:spPr>
            <a:xfrm>
              <a:off x="8903518" y="2489855"/>
              <a:ext cx="648072" cy="648072"/>
            </a:xfrm>
            <a:prstGeom prst="roundRect">
              <a:avLst/>
            </a:prstGeom>
            <a:solidFill>
              <a:schemeClr val="bg1">
                <a:alpha val="3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schemeClr val="bg1"/>
                </a:solidFill>
              </a:endParaRPr>
            </a:p>
          </p:txBody>
        </p:sp>
        <p:sp>
          <p:nvSpPr>
            <p:cNvPr id="19" name="Freeform 45"/>
            <p:cNvSpPr>
              <a:spLocks/>
            </p:cNvSpPr>
            <p:nvPr/>
          </p:nvSpPr>
          <p:spPr bwMode="auto">
            <a:xfrm flipH="1">
              <a:off x="9018069" y="2604406"/>
              <a:ext cx="418970" cy="418970"/>
            </a:xfrm>
            <a:custGeom>
              <a:avLst/>
              <a:gdLst>
                <a:gd name="T0" fmla="*/ 240 w 256"/>
                <a:gd name="T1" fmla="*/ 88 h 256"/>
                <a:gd name="T2" fmla="*/ 168 w 256"/>
                <a:gd name="T3" fmla="*/ 88 h 256"/>
                <a:gd name="T4" fmla="*/ 168 w 256"/>
                <a:gd name="T5" fmla="*/ 16 h 256"/>
                <a:gd name="T6" fmla="*/ 152 w 256"/>
                <a:gd name="T7" fmla="*/ 0 h 256"/>
                <a:gd name="T8" fmla="*/ 104 w 256"/>
                <a:gd name="T9" fmla="*/ 0 h 256"/>
                <a:gd name="T10" fmla="*/ 88 w 256"/>
                <a:gd name="T11" fmla="*/ 16 h 256"/>
                <a:gd name="T12" fmla="*/ 88 w 256"/>
                <a:gd name="T13" fmla="*/ 88 h 256"/>
                <a:gd name="T14" fmla="*/ 16 w 256"/>
                <a:gd name="T15" fmla="*/ 88 h 256"/>
                <a:gd name="T16" fmla="*/ 0 w 256"/>
                <a:gd name="T17" fmla="*/ 104 h 256"/>
                <a:gd name="T18" fmla="*/ 0 w 256"/>
                <a:gd name="T19" fmla="*/ 152 h 256"/>
                <a:gd name="T20" fmla="*/ 16 w 256"/>
                <a:gd name="T21" fmla="*/ 168 h 256"/>
                <a:gd name="T22" fmla="*/ 88 w 256"/>
                <a:gd name="T23" fmla="*/ 168 h 256"/>
                <a:gd name="T24" fmla="*/ 88 w 256"/>
                <a:gd name="T25" fmla="*/ 240 h 256"/>
                <a:gd name="T26" fmla="*/ 104 w 256"/>
                <a:gd name="T27" fmla="*/ 256 h 256"/>
                <a:gd name="T28" fmla="*/ 152 w 256"/>
                <a:gd name="T29" fmla="*/ 256 h 256"/>
                <a:gd name="T30" fmla="*/ 168 w 256"/>
                <a:gd name="T31" fmla="*/ 240 h 256"/>
                <a:gd name="T32" fmla="*/ 168 w 256"/>
                <a:gd name="T33" fmla="*/ 168 h 256"/>
                <a:gd name="T34" fmla="*/ 240 w 256"/>
                <a:gd name="T35" fmla="*/ 168 h 256"/>
                <a:gd name="T36" fmla="*/ 256 w 256"/>
                <a:gd name="T37" fmla="*/ 152 h 256"/>
                <a:gd name="T38" fmla="*/ 256 w 256"/>
                <a:gd name="T39" fmla="*/ 104 h 256"/>
                <a:gd name="T40" fmla="*/ 240 w 256"/>
                <a:gd name="T41" fmla="*/ 88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56" h="256">
                  <a:moveTo>
                    <a:pt x="240" y="88"/>
                  </a:moveTo>
                  <a:cubicBezTo>
                    <a:pt x="168" y="88"/>
                    <a:pt x="168" y="88"/>
                    <a:pt x="168" y="88"/>
                  </a:cubicBezTo>
                  <a:cubicBezTo>
                    <a:pt x="168" y="16"/>
                    <a:pt x="168" y="16"/>
                    <a:pt x="168" y="16"/>
                  </a:cubicBezTo>
                  <a:cubicBezTo>
                    <a:pt x="168" y="7"/>
                    <a:pt x="161" y="0"/>
                    <a:pt x="152" y="0"/>
                  </a:cubicBezTo>
                  <a:cubicBezTo>
                    <a:pt x="104" y="0"/>
                    <a:pt x="104" y="0"/>
                    <a:pt x="104" y="0"/>
                  </a:cubicBezTo>
                  <a:cubicBezTo>
                    <a:pt x="95" y="0"/>
                    <a:pt x="88" y="7"/>
                    <a:pt x="88" y="16"/>
                  </a:cubicBezTo>
                  <a:cubicBezTo>
                    <a:pt x="88" y="88"/>
                    <a:pt x="88" y="88"/>
                    <a:pt x="88" y="88"/>
                  </a:cubicBezTo>
                  <a:cubicBezTo>
                    <a:pt x="16" y="88"/>
                    <a:pt x="16" y="88"/>
                    <a:pt x="16" y="88"/>
                  </a:cubicBezTo>
                  <a:cubicBezTo>
                    <a:pt x="7" y="88"/>
                    <a:pt x="0" y="95"/>
                    <a:pt x="0" y="104"/>
                  </a:cubicBezTo>
                  <a:cubicBezTo>
                    <a:pt x="0" y="152"/>
                    <a:pt x="0" y="152"/>
                    <a:pt x="0" y="152"/>
                  </a:cubicBezTo>
                  <a:cubicBezTo>
                    <a:pt x="0" y="161"/>
                    <a:pt x="7" y="168"/>
                    <a:pt x="16" y="168"/>
                  </a:cubicBezTo>
                  <a:cubicBezTo>
                    <a:pt x="88" y="168"/>
                    <a:pt x="88" y="168"/>
                    <a:pt x="88" y="168"/>
                  </a:cubicBezTo>
                  <a:cubicBezTo>
                    <a:pt x="88" y="240"/>
                    <a:pt x="88" y="240"/>
                    <a:pt x="88" y="240"/>
                  </a:cubicBezTo>
                  <a:cubicBezTo>
                    <a:pt x="88" y="249"/>
                    <a:pt x="95" y="256"/>
                    <a:pt x="104" y="256"/>
                  </a:cubicBezTo>
                  <a:cubicBezTo>
                    <a:pt x="152" y="256"/>
                    <a:pt x="152" y="256"/>
                    <a:pt x="152" y="256"/>
                  </a:cubicBezTo>
                  <a:cubicBezTo>
                    <a:pt x="161" y="256"/>
                    <a:pt x="168" y="249"/>
                    <a:pt x="168" y="240"/>
                  </a:cubicBezTo>
                  <a:cubicBezTo>
                    <a:pt x="168" y="168"/>
                    <a:pt x="168" y="168"/>
                    <a:pt x="168" y="168"/>
                  </a:cubicBezTo>
                  <a:cubicBezTo>
                    <a:pt x="240" y="168"/>
                    <a:pt x="240" y="168"/>
                    <a:pt x="240" y="168"/>
                  </a:cubicBezTo>
                  <a:cubicBezTo>
                    <a:pt x="249" y="168"/>
                    <a:pt x="256" y="161"/>
                    <a:pt x="256" y="152"/>
                  </a:cubicBezTo>
                  <a:cubicBezTo>
                    <a:pt x="256" y="104"/>
                    <a:pt x="256" y="104"/>
                    <a:pt x="256" y="104"/>
                  </a:cubicBezTo>
                  <a:cubicBezTo>
                    <a:pt x="256" y="95"/>
                    <a:pt x="249" y="88"/>
                    <a:pt x="240" y="88"/>
                  </a:cubicBezTo>
                  <a:close/>
                </a:path>
              </a:pathLst>
            </a:custGeom>
            <a:solidFill>
              <a:schemeClr val="bg1"/>
            </a:solidFill>
            <a:ln>
              <a:noFill/>
            </a:ln>
            <a:extLst/>
          </p:spPr>
          <p:txBody>
            <a:bodyPr vert="horz" wrap="square" lIns="68580" tIns="34290" rIns="68580" bIns="3429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350">
                <a:solidFill>
                  <a:sysClr val="windowText" lastClr="000000"/>
                </a:solidFill>
                <a:latin typeface="Calibri"/>
                <a:ea typeface="宋体"/>
              </a:endParaRPr>
            </a:p>
          </p:txBody>
        </p:sp>
      </p:grpSp>
      <p:grpSp>
        <p:nvGrpSpPr>
          <p:cNvPr id="20" name="组合 19"/>
          <p:cNvGrpSpPr/>
          <p:nvPr/>
        </p:nvGrpSpPr>
        <p:grpSpPr>
          <a:xfrm>
            <a:off x="7697517" y="2363582"/>
            <a:ext cx="486054" cy="486054"/>
            <a:chOff x="10262562" y="3132604"/>
            <a:chExt cx="648072" cy="648072"/>
          </a:xfrm>
        </p:grpSpPr>
        <p:sp>
          <p:nvSpPr>
            <p:cNvPr id="21" name="圆角矩形 20"/>
            <p:cNvSpPr/>
            <p:nvPr/>
          </p:nvSpPr>
          <p:spPr>
            <a:xfrm>
              <a:off x="10262562" y="3132604"/>
              <a:ext cx="648072" cy="648072"/>
            </a:xfrm>
            <a:prstGeom prst="roundRect">
              <a:avLst/>
            </a:prstGeom>
            <a:solidFill>
              <a:schemeClr val="bg1">
                <a:alpha val="3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schemeClr val="bg1"/>
                </a:solidFill>
              </a:endParaRPr>
            </a:p>
          </p:txBody>
        </p:sp>
        <p:sp>
          <p:nvSpPr>
            <p:cNvPr id="22" name="Freeform 50"/>
            <p:cNvSpPr>
              <a:spLocks noEditPoints="1"/>
            </p:cNvSpPr>
            <p:nvPr/>
          </p:nvSpPr>
          <p:spPr bwMode="auto">
            <a:xfrm flipH="1">
              <a:off x="10384153" y="3291960"/>
              <a:ext cx="411930" cy="329360"/>
            </a:xfrm>
            <a:custGeom>
              <a:avLst/>
              <a:gdLst>
                <a:gd name="T0" fmla="*/ 0 w 208"/>
                <a:gd name="T1" fmla="*/ 168 h 184"/>
                <a:gd name="T2" fmla="*/ 16 w 208"/>
                <a:gd name="T3" fmla="*/ 184 h 184"/>
                <a:gd name="T4" fmla="*/ 192 w 208"/>
                <a:gd name="T5" fmla="*/ 184 h 184"/>
                <a:gd name="T6" fmla="*/ 208 w 208"/>
                <a:gd name="T7" fmla="*/ 168 h 184"/>
                <a:gd name="T8" fmla="*/ 208 w 208"/>
                <a:gd name="T9" fmla="*/ 0 h 184"/>
                <a:gd name="T10" fmla="*/ 0 w 208"/>
                <a:gd name="T11" fmla="*/ 0 h 184"/>
                <a:gd name="T12" fmla="*/ 0 w 208"/>
                <a:gd name="T13" fmla="*/ 168 h 184"/>
                <a:gd name="T14" fmla="*/ 160 w 208"/>
                <a:gd name="T15" fmla="*/ 16 h 184"/>
                <a:gd name="T16" fmla="*/ 176 w 208"/>
                <a:gd name="T17" fmla="*/ 16 h 184"/>
                <a:gd name="T18" fmla="*/ 176 w 208"/>
                <a:gd name="T19" fmla="*/ 152 h 184"/>
                <a:gd name="T20" fmla="*/ 160 w 208"/>
                <a:gd name="T21" fmla="*/ 152 h 184"/>
                <a:gd name="T22" fmla="*/ 160 w 208"/>
                <a:gd name="T23" fmla="*/ 16 h 184"/>
                <a:gd name="T24" fmla="*/ 128 w 208"/>
                <a:gd name="T25" fmla="*/ 16 h 184"/>
                <a:gd name="T26" fmla="*/ 144 w 208"/>
                <a:gd name="T27" fmla="*/ 16 h 184"/>
                <a:gd name="T28" fmla="*/ 144 w 208"/>
                <a:gd name="T29" fmla="*/ 152 h 184"/>
                <a:gd name="T30" fmla="*/ 128 w 208"/>
                <a:gd name="T31" fmla="*/ 152 h 184"/>
                <a:gd name="T32" fmla="*/ 128 w 208"/>
                <a:gd name="T33" fmla="*/ 16 h 184"/>
                <a:gd name="T34" fmla="*/ 96 w 208"/>
                <a:gd name="T35" fmla="*/ 16 h 184"/>
                <a:gd name="T36" fmla="*/ 112 w 208"/>
                <a:gd name="T37" fmla="*/ 16 h 184"/>
                <a:gd name="T38" fmla="*/ 112 w 208"/>
                <a:gd name="T39" fmla="*/ 152 h 184"/>
                <a:gd name="T40" fmla="*/ 96 w 208"/>
                <a:gd name="T41" fmla="*/ 152 h 184"/>
                <a:gd name="T42" fmla="*/ 96 w 208"/>
                <a:gd name="T43" fmla="*/ 16 h 184"/>
                <a:gd name="T44" fmla="*/ 64 w 208"/>
                <a:gd name="T45" fmla="*/ 16 h 184"/>
                <a:gd name="T46" fmla="*/ 80 w 208"/>
                <a:gd name="T47" fmla="*/ 16 h 184"/>
                <a:gd name="T48" fmla="*/ 80 w 208"/>
                <a:gd name="T49" fmla="*/ 152 h 184"/>
                <a:gd name="T50" fmla="*/ 64 w 208"/>
                <a:gd name="T51" fmla="*/ 152 h 184"/>
                <a:gd name="T52" fmla="*/ 64 w 208"/>
                <a:gd name="T53" fmla="*/ 16 h 184"/>
                <a:gd name="T54" fmla="*/ 32 w 208"/>
                <a:gd name="T55" fmla="*/ 16 h 184"/>
                <a:gd name="T56" fmla="*/ 48 w 208"/>
                <a:gd name="T57" fmla="*/ 16 h 184"/>
                <a:gd name="T58" fmla="*/ 48 w 208"/>
                <a:gd name="T59" fmla="*/ 152 h 184"/>
                <a:gd name="T60" fmla="*/ 32 w 208"/>
                <a:gd name="T61" fmla="*/ 152 h 184"/>
                <a:gd name="T62" fmla="*/ 32 w 208"/>
                <a:gd name="T63" fmla="*/ 16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08" h="184">
                  <a:moveTo>
                    <a:pt x="0" y="168"/>
                  </a:moveTo>
                  <a:cubicBezTo>
                    <a:pt x="0" y="177"/>
                    <a:pt x="7" y="184"/>
                    <a:pt x="16" y="184"/>
                  </a:cubicBezTo>
                  <a:cubicBezTo>
                    <a:pt x="192" y="184"/>
                    <a:pt x="192" y="184"/>
                    <a:pt x="192" y="184"/>
                  </a:cubicBezTo>
                  <a:cubicBezTo>
                    <a:pt x="201" y="184"/>
                    <a:pt x="208" y="177"/>
                    <a:pt x="208" y="168"/>
                  </a:cubicBezTo>
                  <a:cubicBezTo>
                    <a:pt x="208" y="0"/>
                    <a:pt x="208" y="0"/>
                    <a:pt x="208" y="0"/>
                  </a:cubicBezTo>
                  <a:cubicBezTo>
                    <a:pt x="0" y="0"/>
                    <a:pt x="0" y="0"/>
                    <a:pt x="0" y="0"/>
                  </a:cubicBezTo>
                  <a:lnTo>
                    <a:pt x="0" y="168"/>
                  </a:lnTo>
                  <a:close/>
                  <a:moveTo>
                    <a:pt x="160" y="16"/>
                  </a:moveTo>
                  <a:cubicBezTo>
                    <a:pt x="176" y="16"/>
                    <a:pt x="176" y="16"/>
                    <a:pt x="176" y="16"/>
                  </a:cubicBezTo>
                  <a:cubicBezTo>
                    <a:pt x="176" y="152"/>
                    <a:pt x="176" y="152"/>
                    <a:pt x="176" y="152"/>
                  </a:cubicBezTo>
                  <a:cubicBezTo>
                    <a:pt x="160" y="152"/>
                    <a:pt x="160" y="152"/>
                    <a:pt x="160" y="152"/>
                  </a:cubicBezTo>
                  <a:lnTo>
                    <a:pt x="160" y="16"/>
                  </a:lnTo>
                  <a:close/>
                  <a:moveTo>
                    <a:pt x="128" y="16"/>
                  </a:moveTo>
                  <a:cubicBezTo>
                    <a:pt x="144" y="16"/>
                    <a:pt x="144" y="16"/>
                    <a:pt x="144" y="16"/>
                  </a:cubicBezTo>
                  <a:cubicBezTo>
                    <a:pt x="144" y="152"/>
                    <a:pt x="144" y="152"/>
                    <a:pt x="144" y="152"/>
                  </a:cubicBezTo>
                  <a:cubicBezTo>
                    <a:pt x="128" y="152"/>
                    <a:pt x="128" y="152"/>
                    <a:pt x="128" y="152"/>
                  </a:cubicBezTo>
                  <a:lnTo>
                    <a:pt x="128" y="16"/>
                  </a:lnTo>
                  <a:close/>
                  <a:moveTo>
                    <a:pt x="96" y="16"/>
                  </a:moveTo>
                  <a:cubicBezTo>
                    <a:pt x="112" y="16"/>
                    <a:pt x="112" y="16"/>
                    <a:pt x="112" y="16"/>
                  </a:cubicBezTo>
                  <a:cubicBezTo>
                    <a:pt x="112" y="152"/>
                    <a:pt x="112" y="152"/>
                    <a:pt x="112" y="152"/>
                  </a:cubicBezTo>
                  <a:cubicBezTo>
                    <a:pt x="96" y="152"/>
                    <a:pt x="96" y="152"/>
                    <a:pt x="96" y="152"/>
                  </a:cubicBezTo>
                  <a:lnTo>
                    <a:pt x="96" y="16"/>
                  </a:lnTo>
                  <a:close/>
                  <a:moveTo>
                    <a:pt x="64" y="16"/>
                  </a:moveTo>
                  <a:cubicBezTo>
                    <a:pt x="80" y="16"/>
                    <a:pt x="80" y="16"/>
                    <a:pt x="80" y="16"/>
                  </a:cubicBezTo>
                  <a:cubicBezTo>
                    <a:pt x="80" y="152"/>
                    <a:pt x="80" y="152"/>
                    <a:pt x="80" y="152"/>
                  </a:cubicBezTo>
                  <a:cubicBezTo>
                    <a:pt x="64" y="152"/>
                    <a:pt x="64" y="152"/>
                    <a:pt x="64" y="152"/>
                  </a:cubicBezTo>
                  <a:lnTo>
                    <a:pt x="64" y="16"/>
                  </a:lnTo>
                  <a:close/>
                  <a:moveTo>
                    <a:pt x="32" y="16"/>
                  </a:moveTo>
                  <a:cubicBezTo>
                    <a:pt x="48" y="16"/>
                    <a:pt x="48" y="16"/>
                    <a:pt x="48" y="16"/>
                  </a:cubicBezTo>
                  <a:cubicBezTo>
                    <a:pt x="48" y="152"/>
                    <a:pt x="48" y="152"/>
                    <a:pt x="48" y="152"/>
                  </a:cubicBezTo>
                  <a:cubicBezTo>
                    <a:pt x="32" y="152"/>
                    <a:pt x="32" y="152"/>
                    <a:pt x="32" y="152"/>
                  </a:cubicBezTo>
                  <a:lnTo>
                    <a:pt x="32" y="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sysClr val="windowText" lastClr="000000"/>
                </a:solidFill>
                <a:latin typeface="Calibri"/>
                <a:ea typeface="宋体"/>
              </a:endParaRPr>
            </a:p>
          </p:txBody>
        </p:sp>
      </p:grpSp>
      <p:cxnSp>
        <p:nvCxnSpPr>
          <p:cNvPr id="23" name="直接连接符 22"/>
          <p:cNvCxnSpPr/>
          <p:nvPr/>
        </p:nvCxnSpPr>
        <p:spPr>
          <a:xfrm flipH="1">
            <a:off x="3389368" y="2232372"/>
            <a:ext cx="4422992" cy="0"/>
          </a:xfrm>
          <a:prstGeom prst="line">
            <a:avLst/>
          </a:prstGeom>
          <a:ln w="3175">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3811411" y="2839550"/>
            <a:ext cx="4000949" cy="0"/>
          </a:xfrm>
          <a:prstGeom prst="line">
            <a:avLst/>
          </a:prstGeom>
          <a:ln w="3175">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2961373" y="4029912"/>
            <a:ext cx="4850987" cy="0"/>
          </a:xfrm>
          <a:prstGeom prst="line">
            <a:avLst/>
          </a:prstGeom>
          <a:ln w="3175">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sp>
        <p:nvSpPr>
          <p:cNvPr id="26" name="流程图: 决策 25"/>
          <p:cNvSpPr/>
          <p:nvPr/>
        </p:nvSpPr>
        <p:spPr>
          <a:xfrm>
            <a:off x="2195736" y="1519805"/>
            <a:ext cx="1237634" cy="1157448"/>
          </a:xfrm>
          <a:prstGeom prst="flowChartDecision">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a:latin typeface="HelveticaNeueLT Pro 35 Th" pitchFamily="34" charset="0"/>
              </a:rPr>
              <a:t>20%</a:t>
            </a:r>
            <a:endParaRPr lang="zh-CN" altLang="en-US" sz="1800">
              <a:latin typeface="HelveticaNeueLT Pro 35 Th" pitchFamily="34" charset="0"/>
            </a:endParaRPr>
          </a:p>
        </p:txBody>
      </p:sp>
      <p:sp>
        <p:nvSpPr>
          <p:cNvPr id="27" name="流程图: 决策 26"/>
          <p:cNvSpPr/>
          <p:nvPr/>
        </p:nvSpPr>
        <p:spPr>
          <a:xfrm>
            <a:off x="798552" y="1810631"/>
            <a:ext cx="1887727" cy="1838975"/>
          </a:xfrm>
          <a:prstGeom prst="flowChartDecision">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HelveticaNeueLT Pro 35 Th" pitchFamily="34" charset="0"/>
              </a:rPr>
              <a:t>55%</a:t>
            </a:r>
            <a:endParaRPr lang="zh-CN" altLang="en-US" sz="2400">
              <a:latin typeface="HelveticaNeueLT Pro 35 Th" pitchFamily="34" charset="0"/>
            </a:endParaRPr>
          </a:p>
        </p:txBody>
      </p:sp>
      <p:sp>
        <p:nvSpPr>
          <p:cNvPr id="28" name="流程图: 决策 27"/>
          <p:cNvSpPr/>
          <p:nvPr/>
        </p:nvSpPr>
        <p:spPr>
          <a:xfrm>
            <a:off x="2883995" y="2284280"/>
            <a:ext cx="1010746" cy="945260"/>
          </a:xfrm>
          <a:prstGeom prst="flowChartDecision">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500">
                <a:latin typeface="HelveticaNeueLT Pro 35 Th" pitchFamily="34" charset="0"/>
              </a:rPr>
              <a:t>10%</a:t>
            </a:r>
            <a:endParaRPr lang="zh-CN" altLang="en-US" sz="1500">
              <a:latin typeface="HelveticaNeueLT Pro 35 Th" pitchFamily="34" charset="0"/>
            </a:endParaRPr>
          </a:p>
        </p:txBody>
      </p:sp>
      <p:sp>
        <p:nvSpPr>
          <p:cNvPr id="29" name="矩形 28"/>
          <p:cNvSpPr/>
          <p:nvPr/>
        </p:nvSpPr>
        <p:spPr>
          <a:xfrm>
            <a:off x="6314128" y="1884802"/>
            <a:ext cx="963725" cy="248209"/>
          </a:xfrm>
          <a:prstGeom prst="rect">
            <a:avLst/>
          </a:prstGeom>
        </p:spPr>
        <p:txBody>
          <a:bodyPr wrap="none">
            <a:spAutoFit/>
          </a:bodyPr>
          <a:lstStyle/>
          <a:p>
            <a:r>
              <a:rPr lang="zh-CN" altLang="en-US" sz="1013">
                <a:solidFill>
                  <a:schemeClr val="bg1"/>
                </a:solidFill>
                <a:latin typeface="华文黑体" pitchFamily="2" charset="-122"/>
                <a:ea typeface="华文黑体" pitchFamily="2" charset="-122"/>
                <a:cs typeface="华文黑体" pitchFamily="2" charset="-122"/>
              </a:rPr>
              <a:t>单击添加标题</a:t>
            </a:r>
            <a:endParaRPr lang="zh-CN" altLang="en-US" sz="1013">
              <a:solidFill>
                <a:schemeClr val="bg1"/>
              </a:solidFill>
              <a:latin typeface="华文细黑" pitchFamily="2" charset="-122"/>
              <a:ea typeface="华文细黑" pitchFamily="2" charset="-122"/>
              <a:cs typeface="华文黑体" pitchFamily="2" charset="-122"/>
            </a:endParaRPr>
          </a:p>
        </p:txBody>
      </p:sp>
      <p:sp>
        <p:nvSpPr>
          <p:cNvPr id="30" name="矩形 29"/>
          <p:cNvSpPr/>
          <p:nvPr/>
        </p:nvSpPr>
        <p:spPr>
          <a:xfrm>
            <a:off x="6314128" y="2483099"/>
            <a:ext cx="963725" cy="248209"/>
          </a:xfrm>
          <a:prstGeom prst="rect">
            <a:avLst/>
          </a:prstGeom>
        </p:spPr>
        <p:txBody>
          <a:bodyPr wrap="none">
            <a:spAutoFit/>
          </a:bodyPr>
          <a:lstStyle/>
          <a:p>
            <a:r>
              <a:rPr lang="zh-CN" altLang="en-US" sz="1013">
                <a:solidFill>
                  <a:schemeClr val="bg1"/>
                </a:solidFill>
                <a:latin typeface="华文黑体" pitchFamily="2" charset="-122"/>
                <a:ea typeface="华文黑体" pitchFamily="2" charset="-122"/>
                <a:cs typeface="华文黑体" pitchFamily="2" charset="-122"/>
              </a:rPr>
              <a:t>单击添加标题</a:t>
            </a:r>
            <a:endParaRPr lang="zh-CN" altLang="en-US" sz="1013">
              <a:solidFill>
                <a:schemeClr val="bg1"/>
              </a:solidFill>
              <a:latin typeface="华文细黑" pitchFamily="2" charset="-122"/>
              <a:ea typeface="华文细黑" pitchFamily="2" charset="-122"/>
              <a:cs typeface="华文黑体" pitchFamily="2" charset="-122"/>
            </a:endParaRPr>
          </a:p>
        </p:txBody>
      </p:sp>
      <p:sp>
        <p:nvSpPr>
          <p:cNvPr id="31" name="矩形 30"/>
          <p:cNvSpPr/>
          <p:nvPr/>
        </p:nvSpPr>
        <p:spPr>
          <a:xfrm>
            <a:off x="6314128" y="3092313"/>
            <a:ext cx="963725" cy="248209"/>
          </a:xfrm>
          <a:prstGeom prst="rect">
            <a:avLst/>
          </a:prstGeom>
        </p:spPr>
        <p:txBody>
          <a:bodyPr wrap="none">
            <a:spAutoFit/>
          </a:bodyPr>
          <a:lstStyle/>
          <a:p>
            <a:r>
              <a:rPr lang="zh-CN" altLang="en-US" sz="1013">
                <a:solidFill>
                  <a:schemeClr val="bg1"/>
                </a:solidFill>
                <a:latin typeface="华文黑体" pitchFamily="2" charset="-122"/>
                <a:ea typeface="华文黑体" pitchFamily="2" charset="-122"/>
                <a:cs typeface="华文黑体" pitchFamily="2" charset="-122"/>
              </a:rPr>
              <a:t>单击添加标题</a:t>
            </a:r>
            <a:endParaRPr lang="zh-CN" altLang="en-US" sz="1013">
              <a:solidFill>
                <a:schemeClr val="bg1"/>
              </a:solidFill>
              <a:latin typeface="华文细黑" pitchFamily="2" charset="-122"/>
              <a:ea typeface="华文细黑" pitchFamily="2" charset="-122"/>
              <a:cs typeface="华文黑体" pitchFamily="2" charset="-122"/>
            </a:endParaRPr>
          </a:p>
        </p:txBody>
      </p:sp>
      <p:sp>
        <p:nvSpPr>
          <p:cNvPr id="32" name="矩形 31"/>
          <p:cNvSpPr/>
          <p:nvPr/>
        </p:nvSpPr>
        <p:spPr>
          <a:xfrm>
            <a:off x="6314128" y="3699031"/>
            <a:ext cx="963725" cy="248209"/>
          </a:xfrm>
          <a:prstGeom prst="rect">
            <a:avLst/>
          </a:prstGeom>
        </p:spPr>
        <p:txBody>
          <a:bodyPr wrap="none">
            <a:spAutoFit/>
          </a:bodyPr>
          <a:lstStyle/>
          <a:p>
            <a:r>
              <a:rPr lang="zh-CN" altLang="en-US" sz="1013">
                <a:solidFill>
                  <a:schemeClr val="bg1"/>
                </a:solidFill>
                <a:latin typeface="华文黑体" pitchFamily="2" charset="-122"/>
                <a:ea typeface="华文黑体" pitchFamily="2" charset="-122"/>
                <a:cs typeface="华文黑体" pitchFamily="2" charset="-122"/>
              </a:rPr>
              <a:t>单击添加标题</a:t>
            </a:r>
            <a:endParaRPr lang="zh-CN" altLang="en-US" sz="1013">
              <a:solidFill>
                <a:schemeClr val="bg1"/>
              </a:solidFill>
              <a:latin typeface="华文细黑" pitchFamily="2" charset="-122"/>
              <a:ea typeface="华文细黑" pitchFamily="2" charset="-122"/>
              <a:cs typeface="华文黑体" pitchFamily="2" charset="-122"/>
            </a:endParaRPr>
          </a:p>
        </p:txBody>
      </p:sp>
      <p:sp>
        <p:nvSpPr>
          <p:cNvPr id="33" name="流程图: 决策 32"/>
          <p:cNvSpPr/>
          <p:nvPr/>
        </p:nvSpPr>
        <p:spPr>
          <a:xfrm>
            <a:off x="2038192" y="2809742"/>
            <a:ext cx="1503190" cy="1464369"/>
          </a:xfrm>
          <a:prstGeom prst="flowChartDecision">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a:latin typeface="HelveticaNeueLT Pro 35 Th" pitchFamily="34" charset="0"/>
              </a:rPr>
              <a:t>35%</a:t>
            </a:r>
            <a:endParaRPr lang="zh-CN" altLang="en-US" sz="1800">
              <a:latin typeface="HelveticaNeueLT Pro 35 Th" pitchFamily="34" charset="0"/>
            </a:endParaRPr>
          </a:p>
        </p:txBody>
      </p:sp>
    </p:spTree>
    <p:extLst>
      <p:ext uri="{BB962C8B-B14F-4D97-AF65-F5344CB8AC3E}">
        <p14:creationId xmlns:p14="http://schemas.microsoft.com/office/powerpoint/2010/main" val="80666742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3250" advTm="0">
        <p15:prstTrans prst="origami"/>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22" presetClass="entr" presetSubtype="2" fill="hold"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wipe(right)">
                                      <p:cBhvr>
                                        <p:cTn id="16" dur="500"/>
                                        <p:tgtEl>
                                          <p:spTgt spid="23"/>
                                        </p:tgtEl>
                                      </p:cBhvr>
                                    </p:animEffect>
                                  </p:childTnLst>
                                </p:cTn>
                              </p:par>
                              <p:par>
                                <p:cTn id="17" presetID="12" presetClass="entr" presetSubtype="2" fill="hold" grpId="0" nodeType="withEffect">
                                  <p:stCondLst>
                                    <p:cond delay="20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p:tgtEl>
                                          <p:spTgt spid="29"/>
                                        </p:tgtEl>
                                        <p:attrNameLst>
                                          <p:attrName>ppt_x</p:attrName>
                                        </p:attrNameLst>
                                      </p:cBhvr>
                                      <p:tavLst>
                                        <p:tav tm="0">
                                          <p:val>
                                            <p:strVal val="#ppt_x+#ppt_w*1.125000"/>
                                          </p:val>
                                        </p:tav>
                                        <p:tav tm="100000">
                                          <p:val>
                                            <p:strVal val="#ppt_x"/>
                                          </p:val>
                                        </p:tav>
                                      </p:tavLst>
                                    </p:anim>
                                    <p:animEffect transition="in" filter="wipe(left)">
                                      <p:cBhvr>
                                        <p:cTn id="20" dur="500"/>
                                        <p:tgtEl>
                                          <p:spTgt spid="29"/>
                                        </p:tgtEl>
                                      </p:cBhvr>
                                    </p:animEffect>
                                  </p:childTnLst>
                                </p:cTn>
                              </p:par>
                              <p:par>
                                <p:cTn id="21" presetID="31" presetClass="entr" presetSubtype="0" fill="hold" grpId="0" nodeType="withEffect">
                                  <p:stCondLst>
                                    <p:cond delay="500"/>
                                  </p:stCondLst>
                                  <p:childTnLst>
                                    <p:set>
                                      <p:cBhvr>
                                        <p:cTn id="22" dur="1" fill="hold">
                                          <p:stCondLst>
                                            <p:cond delay="0"/>
                                          </p:stCondLst>
                                        </p:cTn>
                                        <p:tgtEl>
                                          <p:spTgt spid="26"/>
                                        </p:tgtEl>
                                        <p:attrNameLst>
                                          <p:attrName>style.visibility</p:attrName>
                                        </p:attrNameLst>
                                      </p:cBhvr>
                                      <p:to>
                                        <p:strVal val="visible"/>
                                      </p:to>
                                    </p:set>
                                    <p:anim calcmode="lin" valueType="num">
                                      <p:cBhvr>
                                        <p:cTn id="23" dur="500" fill="hold"/>
                                        <p:tgtEl>
                                          <p:spTgt spid="26"/>
                                        </p:tgtEl>
                                        <p:attrNameLst>
                                          <p:attrName>ppt_w</p:attrName>
                                        </p:attrNameLst>
                                      </p:cBhvr>
                                      <p:tavLst>
                                        <p:tav tm="0">
                                          <p:val>
                                            <p:fltVal val="0"/>
                                          </p:val>
                                        </p:tav>
                                        <p:tav tm="100000">
                                          <p:val>
                                            <p:strVal val="#ppt_w"/>
                                          </p:val>
                                        </p:tav>
                                      </p:tavLst>
                                    </p:anim>
                                    <p:anim calcmode="lin" valueType="num">
                                      <p:cBhvr>
                                        <p:cTn id="24" dur="500" fill="hold"/>
                                        <p:tgtEl>
                                          <p:spTgt spid="26"/>
                                        </p:tgtEl>
                                        <p:attrNameLst>
                                          <p:attrName>ppt_h</p:attrName>
                                        </p:attrNameLst>
                                      </p:cBhvr>
                                      <p:tavLst>
                                        <p:tav tm="0">
                                          <p:val>
                                            <p:fltVal val="0"/>
                                          </p:val>
                                        </p:tav>
                                        <p:tav tm="100000">
                                          <p:val>
                                            <p:strVal val="#ppt_h"/>
                                          </p:val>
                                        </p:tav>
                                      </p:tavLst>
                                    </p:anim>
                                    <p:anim calcmode="lin" valueType="num">
                                      <p:cBhvr>
                                        <p:cTn id="25" dur="500" fill="hold"/>
                                        <p:tgtEl>
                                          <p:spTgt spid="26"/>
                                        </p:tgtEl>
                                        <p:attrNameLst>
                                          <p:attrName>style.rotation</p:attrName>
                                        </p:attrNameLst>
                                      </p:cBhvr>
                                      <p:tavLst>
                                        <p:tav tm="0">
                                          <p:val>
                                            <p:fltVal val="90"/>
                                          </p:val>
                                        </p:tav>
                                        <p:tav tm="100000">
                                          <p:val>
                                            <p:fltVal val="0"/>
                                          </p:val>
                                        </p:tav>
                                      </p:tavLst>
                                    </p:anim>
                                    <p:animEffect transition="in" filter="fade">
                                      <p:cBhvr>
                                        <p:cTn id="26" dur="500"/>
                                        <p:tgtEl>
                                          <p:spTgt spid="26"/>
                                        </p:tgtEl>
                                      </p:cBhvr>
                                    </p:animEffect>
                                  </p:childTnLst>
                                </p:cTn>
                              </p:par>
                              <p:par>
                                <p:cTn id="27" presetID="10" presetClass="entr" presetSubtype="0" fill="hold" nodeType="withEffect">
                                  <p:stCondLst>
                                    <p:cond delay="100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par>
                                <p:cTn id="30" presetID="22" presetClass="entr" presetSubtype="2" fill="hold" nodeType="withEffect">
                                  <p:stCondLst>
                                    <p:cond delay="1000"/>
                                  </p:stCondLst>
                                  <p:childTnLst>
                                    <p:set>
                                      <p:cBhvr>
                                        <p:cTn id="31" dur="1" fill="hold">
                                          <p:stCondLst>
                                            <p:cond delay="0"/>
                                          </p:stCondLst>
                                        </p:cTn>
                                        <p:tgtEl>
                                          <p:spTgt spid="24"/>
                                        </p:tgtEl>
                                        <p:attrNameLst>
                                          <p:attrName>style.visibility</p:attrName>
                                        </p:attrNameLst>
                                      </p:cBhvr>
                                      <p:to>
                                        <p:strVal val="visible"/>
                                      </p:to>
                                    </p:set>
                                    <p:animEffect transition="in" filter="wipe(right)">
                                      <p:cBhvr>
                                        <p:cTn id="32" dur="500"/>
                                        <p:tgtEl>
                                          <p:spTgt spid="24"/>
                                        </p:tgtEl>
                                      </p:cBhvr>
                                    </p:animEffect>
                                  </p:childTnLst>
                                </p:cTn>
                              </p:par>
                              <p:par>
                                <p:cTn id="33" presetID="12" presetClass="entr" presetSubtype="2" fill="hold" grpId="0" nodeType="withEffect">
                                  <p:stCondLst>
                                    <p:cond delay="120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p:tgtEl>
                                          <p:spTgt spid="30"/>
                                        </p:tgtEl>
                                        <p:attrNameLst>
                                          <p:attrName>ppt_x</p:attrName>
                                        </p:attrNameLst>
                                      </p:cBhvr>
                                      <p:tavLst>
                                        <p:tav tm="0">
                                          <p:val>
                                            <p:strVal val="#ppt_x+#ppt_w*1.125000"/>
                                          </p:val>
                                        </p:tav>
                                        <p:tav tm="100000">
                                          <p:val>
                                            <p:strVal val="#ppt_x"/>
                                          </p:val>
                                        </p:tav>
                                      </p:tavLst>
                                    </p:anim>
                                    <p:animEffect transition="in" filter="wipe(left)">
                                      <p:cBhvr>
                                        <p:cTn id="36" dur="500"/>
                                        <p:tgtEl>
                                          <p:spTgt spid="30"/>
                                        </p:tgtEl>
                                      </p:cBhvr>
                                    </p:animEffect>
                                  </p:childTnLst>
                                </p:cTn>
                              </p:par>
                              <p:par>
                                <p:cTn id="37" presetID="31" presetClass="entr" presetSubtype="0" fill="hold" grpId="0" nodeType="withEffect">
                                  <p:stCondLst>
                                    <p:cond delay="150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ppt_w</p:attrName>
                                        </p:attrNameLst>
                                      </p:cBhvr>
                                      <p:tavLst>
                                        <p:tav tm="0">
                                          <p:val>
                                            <p:fltVal val="0"/>
                                          </p:val>
                                        </p:tav>
                                        <p:tav tm="100000">
                                          <p:val>
                                            <p:strVal val="#ppt_w"/>
                                          </p:val>
                                        </p:tav>
                                      </p:tavLst>
                                    </p:anim>
                                    <p:anim calcmode="lin" valueType="num">
                                      <p:cBhvr>
                                        <p:cTn id="40" dur="500" fill="hold"/>
                                        <p:tgtEl>
                                          <p:spTgt spid="28"/>
                                        </p:tgtEl>
                                        <p:attrNameLst>
                                          <p:attrName>ppt_h</p:attrName>
                                        </p:attrNameLst>
                                      </p:cBhvr>
                                      <p:tavLst>
                                        <p:tav tm="0">
                                          <p:val>
                                            <p:fltVal val="0"/>
                                          </p:val>
                                        </p:tav>
                                        <p:tav tm="100000">
                                          <p:val>
                                            <p:strVal val="#ppt_h"/>
                                          </p:val>
                                        </p:tav>
                                      </p:tavLst>
                                    </p:anim>
                                    <p:anim calcmode="lin" valueType="num">
                                      <p:cBhvr>
                                        <p:cTn id="41" dur="500" fill="hold"/>
                                        <p:tgtEl>
                                          <p:spTgt spid="28"/>
                                        </p:tgtEl>
                                        <p:attrNameLst>
                                          <p:attrName>style.rotation</p:attrName>
                                        </p:attrNameLst>
                                      </p:cBhvr>
                                      <p:tavLst>
                                        <p:tav tm="0">
                                          <p:val>
                                            <p:fltVal val="90"/>
                                          </p:val>
                                        </p:tav>
                                        <p:tav tm="100000">
                                          <p:val>
                                            <p:fltVal val="0"/>
                                          </p:val>
                                        </p:tav>
                                      </p:tavLst>
                                    </p:anim>
                                    <p:animEffect transition="in" filter="fade">
                                      <p:cBhvr>
                                        <p:cTn id="42" dur="500"/>
                                        <p:tgtEl>
                                          <p:spTgt spid="28"/>
                                        </p:tgtEl>
                                      </p:cBhvr>
                                    </p:animEffect>
                                  </p:childTnLst>
                                </p:cTn>
                              </p:par>
                              <p:par>
                                <p:cTn id="43" presetID="10" presetClass="entr" presetSubtype="0" fill="hold" nodeType="withEffect">
                                  <p:stCondLst>
                                    <p:cond delay="200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500"/>
                                        <p:tgtEl>
                                          <p:spTgt spid="14"/>
                                        </p:tgtEl>
                                      </p:cBhvr>
                                    </p:animEffect>
                                  </p:childTnLst>
                                </p:cTn>
                              </p:par>
                              <p:par>
                                <p:cTn id="46" presetID="22" presetClass="entr" presetSubtype="2" fill="hold" nodeType="withEffect">
                                  <p:stCondLst>
                                    <p:cond delay="2000"/>
                                  </p:stCondLst>
                                  <p:childTnLst>
                                    <p:set>
                                      <p:cBhvr>
                                        <p:cTn id="47" dur="1" fill="hold">
                                          <p:stCondLst>
                                            <p:cond delay="0"/>
                                          </p:stCondLst>
                                        </p:cTn>
                                        <p:tgtEl>
                                          <p:spTgt spid="10"/>
                                        </p:tgtEl>
                                        <p:attrNameLst>
                                          <p:attrName>style.visibility</p:attrName>
                                        </p:attrNameLst>
                                      </p:cBhvr>
                                      <p:to>
                                        <p:strVal val="visible"/>
                                      </p:to>
                                    </p:set>
                                    <p:animEffect transition="in" filter="wipe(right)">
                                      <p:cBhvr>
                                        <p:cTn id="48" dur="500"/>
                                        <p:tgtEl>
                                          <p:spTgt spid="10"/>
                                        </p:tgtEl>
                                      </p:cBhvr>
                                    </p:animEffect>
                                  </p:childTnLst>
                                </p:cTn>
                              </p:par>
                              <p:par>
                                <p:cTn id="49" presetID="12" presetClass="entr" presetSubtype="2" fill="hold" grpId="0" nodeType="withEffect">
                                  <p:stCondLst>
                                    <p:cond delay="2200"/>
                                  </p:stCondLst>
                                  <p:childTnLst>
                                    <p:set>
                                      <p:cBhvr>
                                        <p:cTn id="50" dur="1" fill="hold">
                                          <p:stCondLst>
                                            <p:cond delay="0"/>
                                          </p:stCondLst>
                                        </p:cTn>
                                        <p:tgtEl>
                                          <p:spTgt spid="31"/>
                                        </p:tgtEl>
                                        <p:attrNameLst>
                                          <p:attrName>style.visibility</p:attrName>
                                        </p:attrNameLst>
                                      </p:cBhvr>
                                      <p:to>
                                        <p:strVal val="visible"/>
                                      </p:to>
                                    </p:set>
                                    <p:anim calcmode="lin" valueType="num">
                                      <p:cBhvr additive="base">
                                        <p:cTn id="51" dur="500"/>
                                        <p:tgtEl>
                                          <p:spTgt spid="31"/>
                                        </p:tgtEl>
                                        <p:attrNameLst>
                                          <p:attrName>ppt_x</p:attrName>
                                        </p:attrNameLst>
                                      </p:cBhvr>
                                      <p:tavLst>
                                        <p:tav tm="0">
                                          <p:val>
                                            <p:strVal val="#ppt_x+#ppt_w*1.125000"/>
                                          </p:val>
                                        </p:tav>
                                        <p:tav tm="100000">
                                          <p:val>
                                            <p:strVal val="#ppt_x"/>
                                          </p:val>
                                        </p:tav>
                                      </p:tavLst>
                                    </p:anim>
                                    <p:animEffect transition="in" filter="wipe(left)">
                                      <p:cBhvr>
                                        <p:cTn id="52" dur="500"/>
                                        <p:tgtEl>
                                          <p:spTgt spid="31"/>
                                        </p:tgtEl>
                                      </p:cBhvr>
                                    </p:animEffect>
                                  </p:childTnLst>
                                </p:cTn>
                              </p:par>
                              <p:par>
                                <p:cTn id="53" presetID="31" presetClass="entr" presetSubtype="0" fill="hold" grpId="0" nodeType="withEffect">
                                  <p:stCondLst>
                                    <p:cond delay="2500"/>
                                  </p:stCondLst>
                                  <p:childTnLst>
                                    <p:set>
                                      <p:cBhvr>
                                        <p:cTn id="54" dur="1" fill="hold">
                                          <p:stCondLst>
                                            <p:cond delay="0"/>
                                          </p:stCondLst>
                                        </p:cTn>
                                        <p:tgtEl>
                                          <p:spTgt spid="27"/>
                                        </p:tgtEl>
                                        <p:attrNameLst>
                                          <p:attrName>style.visibility</p:attrName>
                                        </p:attrNameLst>
                                      </p:cBhvr>
                                      <p:to>
                                        <p:strVal val="visible"/>
                                      </p:to>
                                    </p:set>
                                    <p:anim calcmode="lin" valueType="num">
                                      <p:cBhvr>
                                        <p:cTn id="55" dur="500" fill="hold"/>
                                        <p:tgtEl>
                                          <p:spTgt spid="27"/>
                                        </p:tgtEl>
                                        <p:attrNameLst>
                                          <p:attrName>ppt_w</p:attrName>
                                        </p:attrNameLst>
                                      </p:cBhvr>
                                      <p:tavLst>
                                        <p:tav tm="0">
                                          <p:val>
                                            <p:fltVal val="0"/>
                                          </p:val>
                                        </p:tav>
                                        <p:tav tm="100000">
                                          <p:val>
                                            <p:strVal val="#ppt_w"/>
                                          </p:val>
                                        </p:tav>
                                      </p:tavLst>
                                    </p:anim>
                                    <p:anim calcmode="lin" valueType="num">
                                      <p:cBhvr>
                                        <p:cTn id="56" dur="500" fill="hold"/>
                                        <p:tgtEl>
                                          <p:spTgt spid="27"/>
                                        </p:tgtEl>
                                        <p:attrNameLst>
                                          <p:attrName>ppt_h</p:attrName>
                                        </p:attrNameLst>
                                      </p:cBhvr>
                                      <p:tavLst>
                                        <p:tav tm="0">
                                          <p:val>
                                            <p:fltVal val="0"/>
                                          </p:val>
                                        </p:tav>
                                        <p:tav tm="100000">
                                          <p:val>
                                            <p:strVal val="#ppt_h"/>
                                          </p:val>
                                        </p:tav>
                                      </p:tavLst>
                                    </p:anim>
                                    <p:anim calcmode="lin" valueType="num">
                                      <p:cBhvr>
                                        <p:cTn id="57" dur="500" fill="hold"/>
                                        <p:tgtEl>
                                          <p:spTgt spid="27"/>
                                        </p:tgtEl>
                                        <p:attrNameLst>
                                          <p:attrName>style.rotation</p:attrName>
                                        </p:attrNameLst>
                                      </p:cBhvr>
                                      <p:tavLst>
                                        <p:tav tm="0">
                                          <p:val>
                                            <p:fltVal val="90"/>
                                          </p:val>
                                        </p:tav>
                                        <p:tav tm="100000">
                                          <p:val>
                                            <p:fltVal val="0"/>
                                          </p:val>
                                        </p:tav>
                                      </p:tavLst>
                                    </p:anim>
                                    <p:animEffect transition="in" filter="fade">
                                      <p:cBhvr>
                                        <p:cTn id="58" dur="500"/>
                                        <p:tgtEl>
                                          <p:spTgt spid="27"/>
                                        </p:tgtEl>
                                      </p:cBhvr>
                                    </p:animEffect>
                                  </p:childTnLst>
                                </p:cTn>
                              </p:par>
                              <p:par>
                                <p:cTn id="59" presetID="10" presetClass="entr" presetSubtype="0" fill="hold" nodeType="withEffect">
                                  <p:stCondLst>
                                    <p:cond delay="3000"/>
                                  </p:stCondLst>
                                  <p:childTnLst>
                                    <p:set>
                                      <p:cBhvr>
                                        <p:cTn id="60" dur="1" fill="hold">
                                          <p:stCondLst>
                                            <p:cond delay="0"/>
                                          </p:stCondLst>
                                        </p:cTn>
                                        <p:tgtEl>
                                          <p:spTgt spid="11"/>
                                        </p:tgtEl>
                                        <p:attrNameLst>
                                          <p:attrName>style.visibility</p:attrName>
                                        </p:attrNameLst>
                                      </p:cBhvr>
                                      <p:to>
                                        <p:strVal val="visible"/>
                                      </p:to>
                                    </p:set>
                                    <p:animEffect transition="in" filter="fade">
                                      <p:cBhvr>
                                        <p:cTn id="61" dur="500"/>
                                        <p:tgtEl>
                                          <p:spTgt spid="11"/>
                                        </p:tgtEl>
                                      </p:cBhvr>
                                    </p:animEffect>
                                  </p:childTnLst>
                                </p:cTn>
                              </p:par>
                              <p:par>
                                <p:cTn id="62" presetID="22" presetClass="entr" presetSubtype="2" fill="hold" nodeType="withEffect">
                                  <p:stCondLst>
                                    <p:cond delay="3000"/>
                                  </p:stCondLst>
                                  <p:childTnLst>
                                    <p:set>
                                      <p:cBhvr>
                                        <p:cTn id="63" dur="1" fill="hold">
                                          <p:stCondLst>
                                            <p:cond delay="0"/>
                                          </p:stCondLst>
                                        </p:cTn>
                                        <p:tgtEl>
                                          <p:spTgt spid="25"/>
                                        </p:tgtEl>
                                        <p:attrNameLst>
                                          <p:attrName>style.visibility</p:attrName>
                                        </p:attrNameLst>
                                      </p:cBhvr>
                                      <p:to>
                                        <p:strVal val="visible"/>
                                      </p:to>
                                    </p:set>
                                    <p:animEffect transition="in" filter="wipe(right)">
                                      <p:cBhvr>
                                        <p:cTn id="64" dur="500"/>
                                        <p:tgtEl>
                                          <p:spTgt spid="25"/>
                                        </p:tgtEl>
                                      </p:cBhvr>
                                    </p:animEffect>
                                  </p:childTnLst>
                                </p:cTn>
                              </p:par>
                              <p:par>
                                <p:cTn id="65" presetID="12" presetClass="entr" presetSubtype="2" fill="hold" grpId="0" nodeType="withEffect">
                                  <p:stCondLst>
                                    <p:cond delay="3200"/>
                                  </p:stCondLst>
                                  <p:childTnLst>
                                    <p:set>
                                      <p:cBhvr>
                                        <p:cTn id="66" dur="1" fill="hold">
                                          <p:stCondLst>
                                            <p:cond delay="0"/>
                                          </p:stCondLst>
                                        </p:cTn>
                                        <p:tgtEl>
                                          <p:spTgt spid="32"/>
                                        </p:tgtEl>
                                        <p:attrNameLst>
                                          <p:attrName>style.visibility</p:attrName>
                                        </p:attrNameLst>
                                      </p:cBhvr>
                                      <p:to>
                                        <p:strVal val="visible"/>
                                      </p:to>
                                    </p:set>
                                    <p:anim calcmode="lin" valueType="num">
                                      <p:cBhvr additive="base">
                                        <p:cTn id="67" dur="500"/>
                                        <p:tgtEl>
                                          <p:spTgt spid="32"/>
                                        </p:tgtEl>
                                        <p:attrNameLst>
                                          <p:attrName>ppt_x</p:attrName>
                                        </p:attrNameLst>
                                      </p:cBhvr>
                                      <p:tavLst>
                                        <p:tav tm="0">
                                          <p:val>
                                            <p:strVal val="#ppt_x+#ppt_w*1.125000"/>
                                          </p:val>
                                        </p:tav>
                                        <p:tav tm="100000">
                                          <p:val>
                                            <p:strVal val="#ppt_x"/>
                                          </p:val>
                                        </p:tav>
                                      </p:tavLst>
                                    </p:anim>
                                    <p:animEffect transition="in" filter="wipe(left)">
                                      <p:cBhvr>
                                        <p:cTn id="68" dur="500"/>
                                        <p:tgtEl>
                                          <p:spTgt spid="32"/>
                                        </p:tgtEl>
                                      </p:cBhvr>
                                    </p:animEffect>
                                  </p:childTnLst>
                                </p:cTn>
                              </p:par>
                              <p:par>
                                <p:cTn id="69" presetID="31" presetClass="entr" presetSubtype="0" fill="hold" grpId="0" nodeType="withEffect">
                                  <p:stCondLst>
                                    <p:cond delay="3500"/>
                                  </p:stCondLst>
                                  <p:childTnLst>
                                    <p:set>
                                      <p:cBhvr>
                                        <p:cTn id="70" dur="1" fill="hold">
                                          <p:stCondLst>
                                            <p:cond delay="0"/>
                                          </p:stCondLst>
                                        </p:cTn>
                                        <p:tgtEl>
                                          <p:spTgt spid="33"/>
                                        </p:tgtEl>
                                        <p:attrNameLst>
                                          <p:attrName>style.visibility</p:attrName>
                                        </p:attrNameLst>
                                      </p:cBhvr>
                                      <p:to>
                                        <p:strVal val="visible"/>
                                      </p:to>
                                    </p:set>
                                    <p:anim calcmode="lin" valueType="num">
                                      <p:cBhvr>
                                        <p:cTn id="71" dur="500" fill="hold"/>
                                        <p:tgtEl>
                                          <p:spTgt spid="33"/>
                                        </p:tgtEl>
                                        <p:attrNameLst>
                                          <p:attrName>ppt_w</p:attrName>
                                        </p:attrNameLst>
                                      </p:cBhvr>
                                      <p:tavLst>
                                        <p:tav tm="0">
                                          <p:val>
                                            <p:fltVal val="0"/>
                                          </p:val>
                                        </p:tav>
                                        <p:tav tm="100000">
                                          <p:val>
                                            <p:strVal val="#ppt_w"/>
                                          </p:val>
                                        </p:tav>
                                      </p:tavLst>
                                    </p:anim>
                                    <p:anim calcmode="lin" valueType="num">
                                      <p:cBhvr>
                                        <p:cTn id="72" dur="500" fill="hold"/>
                                        <p:tgtEl>
                                          <p:spTgt spid="33"/>
                                        </p:tgtEl>
                                        <p:attrNameLst>
                                          <p:attrName>ppt_h</p:attrName>
                                        </p:attrNameLst>
                                      </p:cBhvr>
                                      <p:tavLst>
                                        <p:tav tm="0">
                                          <p:val>
                                            <p:fltVal val="0"/>
                                          </p:val>
                                        </p:tav>
                                        <p:tav tm="100000">
                                          <p:val>
                                            <p:strVal val="#ppt_h"/>
                                          </p:val>
                                        </p:tav>
                                      </p:tavLst>
                                    </p:anim>
                                    <p:anim calcmode="lin" valueType="num">
                                      <p:cBhvr>
                                        <p:cTn id="73" dur="500" fill="hold"/>
                                        <p:tgtEl>
                                          <p:spTgt spid="33"/>
                                        </p:tgtEl>
                                        <p:attrNameLst>
                                          <p:attrName>style.rotation</p:attrName>
                                        </p:attrNameLst>
                                      </p:cBhvr>
                                      <p:tavLst>
                                        <p:tav tm="0">
                                          <p:val>
                                            <p:fltVal val="90"/>
                                          </p:val>
                                        </p:tav>
                                        <p:tav tm="100000">
                                          <p:val>
                                            <p:fltVal val="0"/>
                                          </p:val>
                                        </p:tav>
                                      </p:tavLst>
                                    </p:anim>
                                    <p:animEffect transition="in" filter="fade">
                                      <p:cBhvr>
                                        <p:cTn id="7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p:bldP spid="30" grpId="0"/>
      <p:bldP spid="31" grpId="0"/>
      <p:bldP spid="32" grpId="0"/>
      <p:bldP spid="3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sp>
        <p:nvSpPr>
          <p:cNvPr id="10" name="Freeform 6"/>
          <p:cNvSpPr>
            <a:spLocks noChangeArrowheads="1"/>
          </p:cNvSpPr>
          <p:nvPr/>
        </p:nvSpPr>
        <p:spPr bwMode="auto">
          <a:xfrm>
            <a:off x="3339703" y="3539789"/>
            <a:ext cx="2331244" cy="209550"/>
          </a:xfrm>
          <a:custGeom>
            <a:avLst/>
            <a:gdLst>
              <a:gd name="T0" fmla="*/ 3061 w 3061"/>
              <a:gd name="T1" fmla="*/ 0 h 274"/>
              <a:gd name="T2" fmla="*/ 1623 w 3061"/>
              <a:gd name="T3" fmla="*/ 0 h 274"/>
              <a:gd name="T4" fmla="*/ 471 w 3061"/>
              <a:gd name="T5" fmla="*/ 0 h 274"/>
              <a:gd name="T6" fmla="*/ 0 w 3061"/>
              <a:gd name="T7" fmla="*/ 274 h 274"/>
              <a:gd name="T8" fmla="*/ 2592 w 3061"/>
              <a:gd name="T9" fmla="*/ 274 h 274"/>
              <a:gd name="T10" fmla="*/ 3061 w 3061"/>
              <a:gd name="T11" fmla="*/ 0 h 274"/>
            </a:gdLst>
            <a:ahLst/>
            <a:cxnLst>
              <a:cxn ang="0">
                <a:pos x="T0" y="T1"/>
              </a:cxn>
              <a:cxn ang="0">
                <a:pos x="T2" y="T3"/>
              </a:cxn>
              <a:cxn ang="0">
                <a:pos x="T4" y="T5"/>
              </a:cxn>
              <a:cxn ang="0">
                <a:pos x="T6" y="T7"/>
              </a:cxn>
              <a:cxn ang="0">
                <a:pos x="T8" y="T9"/>
              </a:cxn>
              <a:cxn ang="0">
                <a:pos x="T10" y="T11"/>
              </a:cxn>
            </a:cxnLst>
            <a:rect l="0" t="0" r="r" b="b"/>
            <a:pathLst>
              <a:path w="3061" h="274">
                <a:moveTo>
                  <a:pt x="3061" y="0"/>
                </a:moveTo>
                <a:cubicBezTo>
                  <a:pt x="1623" y="0"/>
                  <a:pt x="1623" y="0"/>
                  <a:pt x="1623" y="0"/>
                </a:cubicBezTo>
                <a:cubicBezTo>
                  <a:pt x="471" y="0"/>
                  <a:pt x="471" y="0"/>
                  <a:pt x="471" y="0"/>
                </a:cubicBezTo>
                <a:cubicBezTo>
                  <a:pt x="0" y="274"/>
                  <a:pt x="0" y="274"/>
                  <a:pt x="0" y="274"/>
                </a:cubicBezTo>
                <a:cubicBezTo>
                  <a:pt x="2592" y="274"/>
                  <a:pt x="2592" y="274"/>
                  <a:pt x="2592" y="274"/>
                </a:cubicBezTo>
                <a:cubicBezTo>
                  <a:pt x="2592" y="274"/>
                  <a:pt x="3043" y="9"/>
                  <a:pt x="3061" y="0"/>
                </a:cubicBezTo>
              </a:path>
            </a:pathLst>
          </a:custGeom>
          <a:solidFill>
            <a:srgbClr val="FEFEFE"/>
          </a:solidFill>
          <a:ln>
            <a:noFill/>
          </a:ln>
        </p:spPr>
        <p:txBody>
          <a:bodyPr/>
          <a:lstStyle/>
          <a:p>
            <a:endParaRPr lang="zh-CN" altLang="en-US" sz="1013">
              <a:solidFill>
                <a:srgbClr val="000000"/>
              </a:solidFill>
            </a:endParaRPr>
          </a:p>
        </p:txBody>
      </p:sp>
      <p:sp>
        <p:nvSpPr>
          <p:cNvPr id="11" name="Freeform 14"/>
          <p:cNvSpPr>
            <a:spLocks noChangeArrowheads="1"/>
          </p:cNvSpPr>
          <p:nvPr/>
        </p:nvSpPr>
        <p:spPr bwMode="auto">
          <a:xfrm>
            <a:off x="3783151" y="2861126"/>
            <a:ext cx="1489472" cy="133350"/>
          </a:xfrm>
          <a:custGeom>
            <a:avLst/>
            <a:gdLst>
              <a:gd name="T0" fmla="*/ 1955 w 1955"/>
              <a:gd name="T1" fmla="*/ 0 h 175"/>
              <a:gd name="T2" fmla="*/ 301 w 1955"/>
              <a:gd name="T3" fmla="*/ 0 h 175"/>
              <a:gd name="T4" fmla="*/ 0 w 1955"/>
              <a:gd name="T5" fmla="*/ 175 h 175"/>
              <a:gd name="T6" fmla="*/ 1655 w 1955"/>
              <a:gd name="T7" fmla="*/ 175 h 175"/>
              <a:gd name="T8" fmla="*/ 1955 w 1955"/>
              <a:gd name="T9" fmla="*/ 0 h 175"/>
            </a:gdLst>
            <a:ahLst/>
            <a:cxnLst>
              <a:cxn ang="0">
                <a:pos x="T0" y="T1"/>
              </a:cxn>
              <a:cxn ang="0">
                <a:pos x="T2" y="T3"/>
              </a:cxn>
              <a:cxn ang="0">
                <a:pos x="T4" y="T5"/>
              </a:cxn>
              <a:cxn ang="0">
                <a:pos x="T6" y="T7"/>
              </a:cxn>
              <a:cxn ang="0">
                <a:pos x="T8" y="T9"/>
              </a:cxn>
            </a:cxnLst>
            <a:rect l="0" t="0" r="r" b="b"/>
            <a:pathLst>
              <a:path w="1955" h="175">
                <a:moveTo>
                  <a:pt x="1955" y="0"/>
                </a:moveTo>
                <a:cubicBezTo>
                  <a:pt x="301" y="0"/>
                  <a:pt x="301" y="0"/>
                  <a:pt x="301" y="0"/>
                </a:cubicBezTo>
                <a:cubicBezTo>
                  <a:pt x="0" y="175"/>
                  <a:pt x="0" y="175"/>
                  <a:pt x="0" y="175"/>
                </a:cubicBezTo>
                <a:cubicBezTo>
                  <a:pt x="1655" y="175"/>
                  <a:pt x="1655" y="175"/>
                  <a:pt x="1655" y="175"/>
                </a:cubicBezTo>
                <a:cubicBezTo>
                  <a:pt x="1655" y="175"/>
                  <a:pt x="1954" y="0"/>
                  <a:pt x="1955" y="0"/>
                </a:cubicBezTo>
              </a:path>
            </a:pathLst>
          </a:custGeom>
          <a:solidFill>
            <a:srgbClr val="FEFEFE"/>
          </a:solidFill>
          <a:ln>
            <a:noFill/>
          </a:ln>
        </p:spPr>
        <p:txBody>
          <a:bodyPr/>
          <a:lstStyle/>
          <a:p>
            <a:endParaRPr lang="zh-CN" altLang="en-US" sz="1013">
              <a:solidFill>
                <a:srgbClr val="000000"/>
              </a:solidFill>
            </a:endParaRPr>
          </a:p>
        </p:txBody>
      </p:sp>
      <p:sp>
        <p:nvSpPr>
          <p:cNvPr id="12" name="Freeform 16"/>
          <p:cNvSpPr>
            <a:spLocks noChangeArrowheads="1"/>
          </p:cNvSpPr>
          <p:nvPr/>
        </p:nvSpPr>
        <p:spPr bwMode="auto">
          <a:xfrm>
            <a:off x="4183856" y="2181049"/>
            <a:ext cx="702469" cy="135731"/>
          </a:xfrm>
          <a:custGeom>
            <a:avLst/>
            <a:gdLst>
              <a:gd name="T0" fmla="*/ 921 w 922"/>
              <a:gd name="T1" fmla="*/ 0 h 179"/>
              <a:gd name="T2" fmla="*/ 298 w 922"/>
              <a:gd name="T3" fmla="*/ 0 h 179"/>
              <a:gd name="T4" fmla="*/ 0 w 922"/>
              <a:gd name="T5" fmla="*/ 179 h 179"/>
              <a:gd name="T6" fmla="*/ 626 w 922"/>
              <a:gd name="T7" fmla="*/ 179 h 179"/>
              <a:gd name="T8" fmla="*/ 921 w 922"/>
              <a:gd name="T9" fmla="*/ 0 h 179"/>
            </a:gdLst>
            <a:ahLst/>
            <a:cxnLst>
              <a:cxn ang="0">
                <a:pos x="T0" y="T1"/>
              </a:cxn>
              <a:cxn ang="0">
                <a:pos x="T2" y="T3"/>
              </a:cxn>
              <a:cxn ang="0">
                <a:pos x="T4" y="T5"/>
              </a:cxn>
              <a:cxn ang="0">
                <a:pos x="T6" y="T7"/>
              </a:cxn>
              <a:cxn ang="0">
                <a:pos x="T8" y="T9"/>
              </a:cxn>
            </a:cxnLst>
            <a:rect l="0" t="0" r="r" b="b"/>
            <a:pathLst>
              <a:path w="922" h="179">
                <a:moveTo>
                  <a:pt x="921" y="0"/>
                </a:moveTo>
                <a:cubicBezTo>
                  <a:pt x="298" y="0"/>
                  <a:pt x="298" y="0"/>
                  <a:pt x="298" y="0"/>
                </a:cubicBezTo>
                <a:cubicBezTo>
                  <a:pt x="298" y="0"/>
                  <a:pt x="2" y="179"/>
                  <a:pt x="0" y="179"/>
                </a:cubicBezTo>
                <a:cubicBezTo>
                  <a:pt x="626" y="179"/>
                  <a:pt x="626" y="179"/>
                  <a:pt x="626" y="179"/>
                </a:cubicBezTo>
                <a:cubicBezTo>
                  <a:pt x="626" y="179"/>
                  <a:pt x="922" y="0"/>
                  <a:pt x="921" y="0"/>
                </a:cubicBezTo>
              </a:path>
            </a:pathLst>
          </a:custGeom>
          <a:solidFill>
            <a:srgbClr val="FEFEFE"/>
          </a:solidFill>
          <a:ln>
            <a:noFill/>
          </a:ln>
        </p:spPr>
        <p:txBody>
          <a:bodyPr/>
          <a:lstStyle/>
          <a:p>
            <a:endParaRPr lang="zh-CN" altLang="en-US" sz="1013">
              <a:solidFill>
                <a:srgbClr val="000000"/>
              </a:solidFill>
            </a:endParaRPr>
          </a:p>
        </p:txBody>
      </p:sp>
      <p:grpSp>
        <p:nvGrpSpPr>
          <p:cNvPr id="13" name="组合 12"/>
          <p:cNvGrpSpPr/>
          <p:nvPr/>
        </p:nvGrpSpPr>
        <p:grpSpPr>
          <a:xfrm>
            <a:off x="4266010" y="1641617"/>
            <a:ext cx="620315" cy="542925"/>
            <a:chOff x="4266010" y="1641617"/>
            <a:chExt cx="620315" cy="542925"/>
          </a:xfrm>
        </p:grpSpPr>
        <p:sp>
          <p:nvSpPr>
            <p:cNvPr id="14" name="Freeform 8"/>
            <p:cNvSpPr>
              <a:spLocks noChangeArrowheads="1"/>
            </p:cNvSpPr>
            <p:nvPr/>
          </p:nvSpPr>
          <p:spPr bwMode="auto">
            <a:xfrm>
              <a:off x="4266010" y="1641617"/>
              <a:ext cx="620315" cy="542925"/>
            </a:xfrm>
            <a:custGeom>
              <a:avLst/>
              <a:gdLst>
                <a:gd name="T0" fmla="*/ 651 w 651"/>
                <a:gd name="T1" fmla="*/ 570 h 570"/>
                <a:gd name="T2" fmla="*/ 325 w 651"/>
                <a:gd name="T3" fmla="*/ 0 h 570"/>
                <a:gd name="T4" fmla="*/ 0 w 651"/>
                <a:gd name="T5" fmla="*/ 570 h 570"/>
                <a:gd name="T6" fmla="*/ 651 w 651"/>
                <a:gd name="T7" fmla="*/ 570 h 570"/>
              </a:gdLst>
              <a:ahLst/>
              <a:cxnLst>
                <a:cxn ang="0">
                  <a:pos x="T0" y="T1"/>
                </a:cxn>
                <a:cxn ang="0">
                  <a:pos x="T2" y="T3"/>
                </a:cxn>
                <a:cxn ang="0">
                  <a:pos x="T4" y="T5"/>
                </a:cxn>
                <a:cxn ang="0">
                  <a:pos x="T6" y="T7"/>
                </a:cxn>
              </a:cxnLst>
              <a:rect l="0" t="0" r="r" b="b"/>
              <a:pathLst>
                <a:path w="651" h="570">
                  <a:moveTo>
                    <a:pt x="651" y="570"/>
                  </a:moveTo>
                  <a:lnTo>
                    <a:pt x="325" y="0"/>
                  </a:lnTo>
                  <a:lnTo>
                    <a:pt x="0" y="570"/>
                  </a:lnTo>
                  <a:lnTo>
                    <a:pt x="651" y="570"/>
                  </a:lnTo>
                  <a:close/>
                </a:path>
              </a:pathLst>
            </a:custGeom>
            <a:solidFill>
              <a:schemeClr val="bg1">
                <a:alpha val="30000"/>
              </a:schemeClr>
            </a:solidFill>
            <a:ln>
              <a:noFill/>
            </a:ln>
          </p:spPr>
          <p:txBody>
            <a:bodyPr/>
            <a:lstStyle/>
            <a:p>
              <a:endParaRPr lang="zh-CN" altLang="en-US" sz="1013">
                <a:solidFill>
                  <a:srgbClr val="000000"/>
                </a:solidFill>
              </a:endParaRPr>
            </a:p>
          </p:txBody>
        </p:sp>
        <p:grpSp>
          <p:nvGrpSpPr>
            <p:cNvPr id="15" name="组合 14"/>
            <p:cNvGrpSpPr/>
            <p:nvPr/>
          </p:nvGrpSpPr>
          <p:grpSpPr>
            <a:xfrm>
              <a:off x="4469303" y="1822742"/>
              <a:ext cx="188528" cy="279357"/>
              <a:chOff x="1788810" y="2276744"/>
              <a:chExt cx="392113" cy="581026"/>
            </a:xfrm>
            <a:solidFill>
              <a:srgbClr val="FEFEFE"/>
            </a:solidFill>
          </p:grpSpPr>
          <p:sp>
            <p:nvSpPr>
              <p:cNvPr id="16" name="Freeform 9"/>
              <p:cNvSpPr>
                <a:spLocks noEditPoints="1"/>
              </p:cNvSpPr>
              <p:nvPr/>
            </p:nvSpPr>
            <p:spPr bwMode="auto">
              <a:xfrm>
                <a:off x="1788810" y="2276744"/>
                <a:ext cx="392113" cy="430213"/>
              </a:xfrm>
              <a:custGeom>
                <a:avLst/>
                <a:gdLst>
                  <a:gd name="T0" fmla="*/ 108 w 149"/>
                  <a:gd name="T1" fmla="*/ 163 h 163"/>
                  <a:gd name="T2" fmla="*/ 35 w 149"/>
                  <a:gd name="T3" fmla="*/ 163 h 163"/>
                  <a:gd name="T4" fmla="*/ 35 w 149"/>
                  <a:gd name="T5" fmla="*/ 158 h 163"/>
                  <a:gd name="T6" fmla="*/ 30 w 149"/>
                  <a:gd name="T7" fmla="*/ 142 h 163"/>
                  <a:gd name="T8" fmla="*/ 21 w 149"/>
                  <a:gd name="T9" fmla="*/ 127 h 163"/>
                  <a:gd name="T10" fmla="*/ 0 w 149"/>
                  <a:gd name="T11" fmla="*/ 74 h 163"/>
                  <a:gd name="T12" fmla="*/ 74 w 149"/>
                  <a:gd name="T13" fmla="*/ 0 h 163"/>
                  <a:gd name="T14" fmla="*/ 149 w 149"/>
                  <a:gd name="T15" fmla="*/ 74 h 163"/>
                  <a:gd name="T16" fmla="*/ 127 w 149"/>
                  <a:gd name="T17" fmla="*/ 127 h 163"/>
                  <a:gd name="T18" fmla="*/ 118 w 149"/>
                  <a:gd name="T19" fmla="*/ 142 h 163"/>
                  <a:gd name="T20" fmla="*/ 114 w 149"/>
                  <a:gd name="T21" fmla="*/ 158 h 163"/>
                  <a:gd name="T22" fmla="*/ 113 w 149"/>
                  <a:gd name="T23" fmla="*/ 163 h 163"/>
                  <a:gd name="T24" fmla="*/ 108 w 149"/>
                  <a:gd name="T25" fmla="*/ 163 h 163"/>
                  <a:gd name="T26" fmla="*/ 46 w 149"/>
                  <a:gd name="T27" fmla="*/ 151 h 163"/>
                  <a:gd name="T28" fmla="*/ 103 w 149"/>
                  <a:gd name="T29" fmla="*/ 151 h 163"/>
                  <a:gd name="T30" fmla="*/ 108 w 149"/>
                  <a:gd name="T31" fmla="*/ 136 h 163"/>
                  <a:gd name="T32" fmla="*/ 117 w 149"/>
                  <a:gd name="T33" fmla="*/ 120 h 163"/>
                  <a:gd name="T34" fmla="*/ 136 w 149"/>
                  <a:gd name="T35" fmla="*/ 74 h 163"/>
                  <a:gd name="T36" fmla="*/ 74 w 149"/>
                  <a:gd name="T37" fmla="*/ 12 h 163"/>
                  <a:gd name="T38" fmla="*/ 12 w 149"/>
                  <a:gd name="T39" fmla="*/ 74 h 163"/>
                  <a:gd name="T40" fmla="*/ 31 w 149"/>
                  <a:gd name="T41" fmla="*/ 120 h 163"/>
                  <a:gd name="T42" fmla="*/ 41 w 149"/>
                  <a:gd name="T43" fmla="*/ 136 h 163"/>
                  <a:gd name="T44" fmla="*/ 46 w 149"/>
                  <a:gd name="T45" fmla="*/ 151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9" h="163">
                    <a:moveTo>
                      <a:pt x="108" y="163"/>
                    </a:moveTo>
                    <a:cubicBezTo>
                      <a:pt x="35" y="163"/>
                      <a:pt x="35" y="163"/>
                      <a:pt x="35" y="163"/>
                    </a:cubicBezTo>
                    <a:cubicBezTo>
                      <a:pt x="35" y="158"/>
                      <a:pt x="35" y="158"/>
                      <a:pt x="35" y="158"/>
                    </a:cubicBezTo>
                    <a:cubicBezTo>
                      <a:pt x="34" y="153"/>
                      <a:pt x="32" y="144"/>
                      <a:pt x="30" y="142"/>
                    </a:cubicBezTo>
                    <a:cubicBezTo>
                      <a:pt x="28" y="137"/>
                      <a:pt x="24" y="132"/>
                      <a:pt x="21" y="127"/>
                    </a:cubicBezTo>
                    <a:cubicBezTo>
                      <a:pt x="11" y="112"/>
                      <a:pt x="0" y="95"/>
                      <a:pt x="0" y="74"/>
                    </a:cubicBezTo>
                    <a:cubicBezTo>
                      <a:pt x="0" y="33"/>
                      <a:pt x="33" y="0"/>
                      <a:pt x="74" y="0"/>
                    </a:cubicBezTo>
                    <a:cubicBezTo>
                      <a:pt x="115" y="0"/>
                      <a:pt x="149" y="33"/>
                      <a:pt x="149" y="74"/>
                    </a:cubicBezTo>
                    <a:cubicBezTo>
                      <a:pt x="149" y="95"/>
                      <a:pt x="138" y="112"/>
                      <a:pt x="127" y="127"/>
                    </a:cubicBezTo>
                    <a:cubicBezTo>
                      <a:pt x="124" y="132"/>
                      <a:pt x="121" y="137"/>
                      <a:pt x="118" y="142"/>
                    </a:cubicBezTo>
                    <a:cubicBezTo>
                      <a:pt x="117" y="144"/>
                      <a:pt x="115" y="153"/>
                      <a:pt x="114" y="158"/>
                    </a:cubicBezTo>
                    <a:cubicBezTo>
                      <a:pt x="113" y="163"/>
                      <a:pt x="113" y="163"/>
                      <a:pt x="113" y="163"/>
                    </a:cubicBezTo>
                    <a:lnTo>
                      <a:pt x="108" y="163"/>
                    </a:lnTo>
                    <a:close/>
                    <a:moveTo>
                      <a:pt x="46" y="151"/>
                    </a:moveTo>
                    <a:cubicBezTo>
                      <a:pt x="103" y="151"/>
                      <a:pt x="103" y="151"/>
                      <a:pt x="103" y="151"/>
                    </a:cubicBezTo>
                    <a:cubicBezTo>
                      <a:pt x="104" y="146"/>
                      <a:pt x="105" y="139"/>
                      <a:pt x="108" y="136"/>
                    </a:cubicBezTo>
                    <a:cubicBezTo>
                      <a:pt x="111" y="130"/>
                      <a:pt x="114" y="125"/>
                      <a:pt x="117" y="120"/>
                    </a:cubicBezTo>
                    <a:cubicBezTo>
                      <a:pt x="127" y="106"/>
                      <a:pt x="136" y="92"/>
                      <a:pt x="136" y="74"/>
                    </a:cubicBezTo>
                    <a:cubicBezTo>
                      <a:pt x="136" y="40"/>
                      <a:pt x="109" y="12"/>
                      <a:pt x="74" y="12"/>
                    </a:cubicBezTo>
                    <a:cubicBezTo>
                      <a:pt x="40" y="12"/>
                      <a:pt x="12" y="40"/>
                      <a:pt x="12" y="74"/>
                    </a:cubicBezTo>
                    <a:cubicBezTo>
                      <a:pt x="12" y="92"/>
                      <a:pt x="21" y="106"/>
                      <a:pt x="31" y="120"/>
                    </a:cubicBezTo>
                    <a:cubicBezTo>
                      <a:pt x="35" y="125"/>
                      <a:pt x="38" y="130"/>
                      <a:pt x="41" y="136"/>
                    </a:cubicBezTo>
                    <a:cubicBezTo>
                      <a:pt x="43" y="139"/>
                      <a:pt x="45" y="146"/>
                      <a:pt x="46" y="15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sz="1013" noProof="1">
                  <a:solidFill>
                    <a:prstClr val="white"/>
                  </a:solidFill>
                </a:endParaRPr>
              </a:p>
            </p:txBody>
          </p:sp>
          <p:sp>
            <p:nvSpPr>
              <p:cNvPr id="17" name="Freeform 10"/>
              <p:cNvSpPr/>
              <p:nvPr/>
            </p:nvSpPr>
            <p:spPr bwMode="auto">
              <a:xfrm>
                <a:off x="1884060" y="2729182"/>
                <a:ext cx="195263" cy="128588"/>
              </a:xfrm>
              <a:custGeom>
                <a:avLst/>
                <a:gdLst>
                  <a:gd name="T0" fmla="*/ 0 w 74"/>
                  <a:gd name="T1" fmla="*/ 0 h 49"/>
                  <a:gd name="T2" fmla="*/ 0 w 74"/>
                  <a:gd name="T3" fmla="*/ 20 h 49"/>
                  <a:gd name="T4" fmla="*/ 37 w 74"/>
                  <a:gd name="T5" fmla="*/ 49 h 49"/>
                  <a:gd name="T6" fmla="*/ 41 w 74"/>
                  <a:gd name="T7" fmla="*/ 49 h 49"/>
                  <a:gd name="T8" fmla="*/ 74 w 74"/>
                  <a:gd name="T9" fmla="*/ 20 h 49"/>
                  <a:gd name="T10" fmla="*/ 74 w 74"/>
                  <a:gd name="T11" fmla="*/ 0 h 49"/>
                  <a:gd name="T12" fmla="*/ 0 w 74"/>
                  <a:gd name="T13" fmla="*/ 0 h 49"/>
                </a:gdLst>
                <a:ahLst/>
                <a:cxnLst>
                  <a:cxn ang="0">
                    <a:pos x="T0" y="T1"/>
                  </a:cxn>
                  <a:cxn ang="0">
                    <a:pos x="T2" y="T3"/>
                  </a:cxn>
                  <a:cxn ang="0">
                    <a:pos x="T4" y="T5"/>
                  </a:cxn>
                  <a:cxn ang="0">
                    <a:pos x="T6" y="T7"/>
                  </a:cxn>
                  <a:cxn ang="0">
                    <a:pos x="T8" y="T9"/>
                  </a:cxn>
                  <a:cxn ang="0">
                    <a:pos x="T10" y="T11"/>
                  </a:cxn>
                  <a:cxn ang="0">
                    <a:pos x="T12" y="T13"/>
                  </a:cxn>
                </a:cxnLst>
                <a:rect l="0" t="0" r="r" b="b"/>
                <a:pathLst>
                  <a:path w="74" h="49">
                    <a:moveTo>
                      <a:pt x="0" y="0"/>
                    </a:moveTo>
                    <a:cubicBezTo>
                      <a:pt x="0" y="20"/>
                      <a:pt x="0" y="20"/>
                      <a:pt x="0" y="20"/>
                    </a:cubicBezTo>
                    <a:cubicBezTo>
                      <a:pt x="0" y="36"/>
                      <a:pt x="17" y="49"/>
                      <a:pt x="37" y="49"/>
                    </a:cubicBezTo>
                    <a:cubicBezTo>
                      <a:pt x="41" y="49"/>
                      <a:pt x="41" y="49"/>
                      <a:pt x="41" y="49"/>
                    </a:cubicBezTo>
                    <a:cubicBezTo>
                      <a:pt x="61" y="49"/>
                      <a:pt x="74" y="36"/>
                      <a:pt x="74" y="20"/>
                    </a:cubicBezTo>
                    <a:cubicBezTo>
                      <a:pt x="74" y="0"/>
                      <a:pt x="74" y="0"/>
                      <a:pt x="74" y="0"/>
                    </a:cubicBez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sz="1013" noProof="1">
                  <a:solidFill>
                    <a:prstClr val="white"/>
                  </a:solidFill>
                </a:endParaRPr>
              </a:p>
            </p:txBody>
          </p:sp>
          <p:sp>
            <p:nvSpPr>
              <p:cNvPr id="18" name="Freeform 11"/>
              <p:cNvSpPr/>
              <p:nvPr/>
            </p:nvSpPr>
            <p:spPr bwMode="auto">
              <a:xfrm>
                <a:off x="1872947" y="2459307"/>
                <a:ext cx="223838" cy="179388"/>
              </a:xfrm>
              <a:custGeom>
                <a:avLst/>
                <a:gdLst>
                  <a:gd name="T0" fmla="*/ 83 w 85"/>
                  <a:gd name="T1" fmla="*/ 9 h 68"/>
                  <a:gd name="T2" fmla="*/ 62 w 85"/>
                  <a:gd name="T3" fmla="*/ 66 h 68"/>
                  <a:gd name="T4" fmla="*/ 62 w 85"/>
                  <a:gd name="T5" fmla="*/ 68 h 68"/>
                  <a:gd name="T6" fmla="*/ 52 w 85"/>
                  <a:gd name="T7" fmla="*/ 68 h 68"/>
                  <a:gd name="T8" fmla="*/ 53 w 85"/>
                  <a:gd name="T9" fmla="*/ 66 h 68"/>
                  <a:gd name="T10" fmla="*/ 67 w 85"/>
                  <a:gd name="T11" fmla="*/ 17 h 68"/>
                  <a:gd name="T12" fmla="*/ 67 w 85"/>
                  <a:gd name="T13" fmla="*/ 17 h 68"/>
                  <a:gd name="T14" fmla="*/ 66 w 85"/>
                  <a:gd name="T15" fmla="*/ 17 h 68"/>
                  <a:gd name="T16" fmla="*/ 55 w 85"/>
                  <a:gd name="T17" fmla="*/ 13 h 68"/>
                  <a:gd name="T18" fmla="*/ 44 w 85"/>
                  <a:gd name="T19" fmla="*/ 17 h 68"/>
                  <a:gd name="T20" fmla="*/ 30 w 85"/>
                  <a:gd name="T21" fmla="*/ 12 h 68"/>
                  <a:gd name="T22" fmla="*/ 17 w 85"/>
                  <a:gd name="T23" fmla="*/ 16 h 68"/>
                  <a:gd name="T24" fmla="*/ 30 w 85"/>
                  <a:gd name="T25" fmla="*/ 66 h 68"/>
                  <a:gd name="T26" fmla="*/ 31 w 85"/>
                  <a:gd name="T27" fmla="*/ 68 h 68"/>
                  <a:gd name="T28" fmla="*/ 21 w 85"/>
                  <a:gd name="T29" fmla="*/ 68 h 68"/>
                  <a:gd name="T30" fmla="*/ 21 w 85"/>
                  <a:gd name="T31" fmla="*/ 66 h 68"/>
                  <a:gd name="T32" fmla="*/ 2 w 85"/>
                  <a:gd name="T33" fmla="*/ 9 h 68"/>
                  <a:gd name="T34" fmla="*/ 2 w 85"/>
                  <a:gd name="T35" fmla="*/ 9 h 68"/>
                  <a:gd name="T36" fmla="*/ 1 w 85"/>
                  <a:gd name="T37" fmla="*/ 8 h 68"/>
                  <a:gd name="T38" fmla="*/ 1 w 85"/>
                  <a:gd name="T39" fmla="*/ 8 h 68"/>
                  <a:gd name="T40" fmla="*/ 1 w 85"/>
                  <a:gd name="T41" fmla="*/ 7 h 68"/>
                  <a:gd name="T42" fmla="*/ 2 w 85"/>
                  <a:gd name="T43" fmla="*/ 1 h 68"/>
                  <a:gd name="T44" fmla="*/ 9 w 85"/>
                  <a:gd name="T45" fmla="*/ 3 h 68"/>
                  <a:gd name="T46" fmla="*/ 9 w 85"/>
                  <a:gd name="T47" fmla="*/ 3 h 68"/>
                  <a:gd name="T48" fmla="*/ 16 w 85"/>
                  <a:gd name="T49" fmla="*/ 7 h 68"/>
                  <a:gd name="T50" fmla="*/ 27 w 85"/>
                  <a:gd name="T51" fmla="*/ 2 h 68"/>
                  <a:gd name="T52" fmla="*/ 31 w 85"/>
                  <a:gd name="T53" fmla="*/ 1 h 68"/>
                  <a:gd name="T54" fmla="*/ 34 w 85"/>
                  <a:gd name="T55" fmla="*/ 3 h 68"/>
                  <a:gd name="T56" fmla="*/ 43 w 85"/>
                  <a:gd name="T57" fmla="*/ 8 h 68"/>
                  <a:gd name="T58" fmla="*/ 52 w 85"/>
                  <a:gd name="T59" fmla="*/ 3 h 68"/>
                  <a:gd name="T60" fmla="*/ 55 w 85"/>
                  <a:gd name="T61" fmla="*/ 1 h 68"/>
                  <a:gd name="T62" fmla="*/ 59 w 85"/>
                  <a:gd name="T63" fmla="*/ 3 h 68"/>
                  <a:gd name="T64" fmla="*/ 66 w 85"/>
                  <a:gd name="T65" fmla="*/ 8 h 68"/>
                  <a:gd name="T66" fmla="*/ 66 w 85"/>
                  <a:gd name="T67" fmla="*/ 8 h 68"/>
                  <a:gd name="T68" fmla="*/ 76 w 85"/>
                  <a:gd name="T69" fmla="*/ 3 h 68"/>
                  <a:gd name="T70" fmla="*/ 82 w 85"/>
                  <a:gd name="T71" fmla="*/ 2 h 68"/>
                  <a:gd name="T72" fmla="*/ 83 w 85"/>
                  <a:gd name="T73" fmla="*/ 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5" h="68">
                    <a:moveTo>
                      <a:pt x="83" y="9"/>
                    </a:moveTo>
                    <a:cubicBezTo>
                      <a:pt x="71" y="25"/>
                      <a:pt x="64" y="44"/>
                      <a:pt x="62" y="66"/>
                    </a:cubicBezTo>
                    <a:cubicBezTo>
                      <a:pt x="62" y="68"/>
                      <a:pt x="62" y="68"/>
                      <a:pt x="62" y="68"/>
                    </a:cubicBezTo>
                    <a:cubicBezTo>
                      <a:pt x="52" y="68"/>
                      <a:pt x="52" y="68"/>
                      <a:pt x="52" y="68"/>
                    </a:cubicBezTo>
                    <a:cubicBezTo>
                      <a:pt x="53" y="66"/>
                      <a:pt x="53" y="66"/>
                      <a:pt x="53" y="66"/>
                    </a:cubicBezTo>
                    <a:cubicBezTo>
                      <a:pt x="55" y="48"/>
                      <a:pt x="59" y="32"/>
                      <a:pt x="67" y="17"/>
                    </a:cubicBezTo>
                    <a:cubicBezTo>
                      <a:pt x="67" y="17"/>
                      <a:pt x="67" y="17"/>
                      <a:pt x="67" y="17"/>
                    </a:cubicBezTo>
                    <a:cubicBezTo>
                      <a:pt x="66" y="17"/>
                      <a:pt x="66" y="17"/>
                      <a:pt x="66" y="17"/>
                    </a:cubicBezTo>
                    <a:cubicBezTo>
                      <a:pt x="63" y="17"/>
                      <a:pt x="59" y="16"/>
                      <a:pt x="55" y="13"/>
                    </a:cubicBezTo>
                    <a:cubicBezTo>
                      <a:pt x="52" y="16"/>
                      <a:pt x="48" y="17"/>
                      <a:pt x="44" y="17"/>
                    </a:cubicBezTo>
                    <a:cubicBezTo>
                      <a:pt x="39" y="17"/>
                      <a:pt x="34" y="16"/>
                      <a:pt x="30" y="12"/>
                    </a:cubicBezTo>
                    <a:cubicBezTo>
                      <a:pt x="26" y="15"/>
                      <a:pt x="21" y="17"/>
                      <a:pt x="17" y="16"/>
                    </a:cubicBezTo>
                    <a:cubicBezTo>
                      <a:pt x="28" y="38"/>
                      <a:pt x="30" y="59"/>
                      <a:pt x="30" y="66"/>
                    </a:cubicBezTo>
                    <a:cubicBezTo>
                      <a:pt x="31" y="68"/>
                      <a:pt x="31" y="68"/>
                      <a:pt x="31" y="68"/>
                    </a:cubicBezTo>
                    <a:cubicBezTo>
                      <a:pt x="21" y="68"/>
                      <a:pt x="21" y="68"/>
                      <a:pt x="21" y="68"/>
                    </a:cubicBezTo>
                    <a:cubicBezTo>
                      <a:pt x="21" y="66"/>
                      <a:pt x="21" y="66"/>
                      <a:pt x="21" y="66"/>
                    </a:cubicBezTo>
                    <a:cubicBezTo>
                      <a:pt x="21" y="58"/>
                      <a:pt x="17" y="31"/>
                      <a:pt x="2" y="9"/>
                    </a:cubicBezTo>
                    <a:cubicBezTo>
                      <a:pt x="2" y="9"/>
                      <a:pt x="2" y="9"/>
                      <a:pt x="2" y="9"/>
                    </a:cubicBezTo>
                    <a:cubicBezTo>
                      <a:pt x="1" y="8"/>
                      <a:pt x="1" y="8"/>
                      <a:pt x="1" y="8"/>
                    </a:cubicBezTo>
                    <a:cubicBezTo>
                      <a:pt x="1" y="8"/>
                      <a:pt x="1" y="8"/>
                      <a:pt x="1" y="8"/>
                    </a:cubicBezTo>
                    <a:cubicBezTo>
                      <a:pt x="1" y="7"/>
                      <a:pt x="1" y="7"/>
                      <a:pt x="1" y="7"/>
                    </a:cubicBezTo>
                    <a:cubicBezTo>
                      <a:pt x="0" y="5"/>
                      <a:pt x="0" y="3"/>
                      <a:pt x="2" y="1"/>
                    </a:cubicBezTo>
                    <a:cubicBezTo>
                      <a:pt x="5" y="0"/>
                      <a:pt x="7" y="1"/>
                      <a:pt x="9" y="3"/>
                    </a:cubicBezTo>
                    <a:cubicBezTo>
                      <a:pt x="9" y="3"/>
                      <a:pt x="9" y="3"/>
                      <a:pt x="9" y="3"/>
                    </a:cubicBezTo>
                    <a:cubicBezTo>
                      <a:pt x="11" y="5"/>
                      <a:pt x="14" y="7"/>
                      <a:pt x="16" y="7"/>
                    </a:cubicBezTo>
                    <a:cubicBezTo>
                      <a:pt x="20" y="7"/>
                      <a:pt x="23" y="6"/>
                      <a:pt x="27" y="2"/>
                    </a:cubicBezTo>
                    <a:cubicBezTo>
                      <a:pt x="28" y="1"/>
                      <a:pt x="29" y="1"/>
                      <a:pt x="31" y="1"/>
                    </a:cubicBezTo>
                    <a:cubicBezTo>
                      <a:pt x="32" y="1"/>
                      <a:pt x="33" y="2"/>
                      <a:pt x="34" y="3"/>
                    </a:cubicBezTo>
                    <a:cubicBezTo>
                      <a:pt x="37" y="6"/>
                      <a:pt x="40" y="8"/>
                      <a:pt x="43" y="8"/>
                    </a:cubicBezTo>
                    <a:cubicBezTo>
                      <a:pt x="47" y="8"/>
                      <a:pt x="50" y="5"/>
                      <a:pt x="52" y="3"/>
                    </a:cubicBezTo>
                    <a:cubicBezTo>
                      <a:pt x="53" y="2"/>
                      <a:pt x="54" y="1"/>
                      <a:pt x="55" y="1"/>
                    </a:cubicBezTo>
                    <a:cubicBezTo>
                      <a:pt x="57" y="1"/>
                      <a:pt x="58" y="2"/>
                      <a:pt x="59" y="3"/>
                    </a:cubicBezTo>
                    <a:cubicBezTo>
                      <a:pt x="61" y="6"/>
                      <a:pt x="63" y="8"/>
                      <a:pt x="66" y="8"/>
                    </a:cubicBezTo>
                    <a:cubicBezTo>
                      <a:pt x="66" y="8"/>
                      <a:pt x="66" y="8"/>
                      <a:pt x="66" y="8"/>
                    </a:cubicBezTo>
                    <a:cubicBezTo>
                      <a:pt x="70" y="8"/>
                      <a:pt x="73" y="6"/>
                      <a:pt x="76" y="3"/>
                    </a:cubicBezTo>
                    <a:cubicBezTo>
                      <a:pt x="78" y="1"/>
                      <a:pt x="81" y="1"/>
                      <a:pt x="82" y="2"/>
                    </a:cubicBezTo>
                    <a:cubicBezTo>
                      <a:pt x="84" y="4"/>
                      <a:pt x="85" y="7"/>
                      <a:pt x="83" y="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sz="1013" noProof="1">
                  <a:solidFill>
                    <a:prstClr val="white"/>
                  </a:solidFill>
                </a:endParaRPr>
              </a:p>
            </p:txBody>
          </p:sp>
        </p:grpSp>
      </p:grpSp>
      <p:grpSp>
        <p:nvGrpSpPr>
          <p:cNvPr id="19" name="组合 18"/>
          <p:cNvGrpSpPr/>
          <p:nvPr/>
        </p:nvGrpSpPr>
        <p:grpSpPr>
          <a:xfrm>
            <a:off x="3871913" y="2320273"/>
            <a:ext cx="1407319" cy="546497"/>
            <a:chOff x="3871913" y="2320273"/>
            <a:chExt cx="1407319" cy="546497"/>
          </a:xfrm>
        </p:grpSpPr>
        <p:sp>
          <p:nvSpPr>
            <p:cNvPr id="20" name="Freeform 10"/>
            <p:cNvSpPr>
              <a:spLocks noChangeArrowheads="1"/>
            </p:cNvSpPr>
            <p:nvPr/>
          </p:nvSpPr>
          <p:spPr bwMode="auto">
            <a:xfrm>
              <a:off x="3871913" y="2320273"/>
              <a:ext cx="1407319" cy="546497"/>
            </a:xfrm>
            <a:custGeom>
              <a:avLst/>
              <a:gdLst>
                <a:gd name="T0" fmla="*/ 1313 w 1477"/>
                <a:gd name="T1" fmla="*/ 287 h 573"/>
                <a:gd name="T2" fmla="*/ 1150 w 1477"/>
                <a:gd name="T3" fmla="*/ 0 h 573"/>
                <a:gd name="T4" fmla="*/ 327 w 1477"/>
                <a:gd name="T5" fmla="*/ 0 h 573"/>
                <a:gd name="T6" fmla="*/ 164 w 1477"/>
                <a:gd name="T7" fmla="*/ 287 h 573"/>
                <a:gd name="T8" fmla="*/ 0 w 1477"/>
                <a:gd name="T9" fmla="*/ 573 h 573"/>
                <a:gd name="T10" fmla="*/ 1477 w 1477"/>
                <a:gd name="T11" fmla="*/ 573 h 573"/>
                <a:gd name="T12" fmla="*/ 1313 w 1477"/>
                <a:gd name="T13" fmla="*/ 287 h 573"/>
              </a:gdLst>
              <a:ahLst/>
              <a:cxnLst>
                <a:cxn ang="0">
                  <a:pos x="T0" y="T1"/>
                </a:cxn>
                <a:cxn ang="0">
                  <a:pos x="T2" y="T3"/>
                </a:cxn>
                <a:cxn ang="0">
                  <a:pos x="T4" y="T5"/>
                </a:cxn>
                <a:cxn ang="0">
                  <a:pos x="T6" y="T7"/>
                </a:cxn>
                <a:cxn ang="0">
                  <a:pos x="T8" y="T9"/>
                </a:cxn>
                <a:cxn ang="0">
                  <a:pos x="T10" y="T11"/>
                </a:cxn>
                <a:cxn ang="0">
                  <a:pos x="T12" y="T13"/>
                </a:cxn>
              </a:cxnLst>
              <a:rect l="0" t="0" r="r" b="b"/>
              <a:pathLst>
                <a:path w="1477" h="573">
                  <a:moveTo>
                    <a:pt x="1313" y="287"/>
                  </a:moveTo>
                  <a:lnTo>
                    <a:pt x="1150" y="0"/>
                  </a:lnTo>
                  <a:lnTo>
                    <a:pt x="327" y="0"/>
                  </a:lnTo>
                  <a:lnTo>
                    <a:pt x="164" y="287"/>
                  </a:lnTo>
                  <a:lnTo>
                    <a:pt x="0" y="573"/>
                  </a:lnTo>
                  <a:lnTo>
                    <a:pt x="1477" y="573"/>
                  </a:lnTo>
                  <a:lnTo>
                    <a:pt x="1313" y="287"/>
                  </a:lnTo>
                </a:path>
              </a:pathLst>
            </a:custGeom>
            <a:solidFill>
              <a:schemeClr val="bg1">
                <a:alpha val="30000"/>
              </a:schemeClr>
            </a:solidFill>
            <a:ln>
              <a:noFill/>
            </a:ln>
          </p:spPr>
          <p:txBody>
            <a:bodyPr/>
            <a:lstStyle/>
            <a:p>
              <a:endParaRPr lang="zh-CN" altLang="en-US" sz="1013">
                <a:solidFill>
                  <a:srgbClr val="000000"/>
                </a:solidFill>
              </a:endParaRPr>
            </a:p>
          </p:txBody>
        </p:sp>
        <p:sp>
          <p:nvSpPr>
            <p:cNvPr id="21" name="Freeform 13"/>
            <p:cNvSpPr>
              <a:spLocks noEditPoints="1"/>
            </p:cNvSpPr>
            <p:nvPr/>
          </p:nvSpPr>
          <p:spPr bwMode="auto">
            <a:xfrm>
              <a:off x="4493419" y="2448861"/>
              <a:ext cx="164306" cy="282178"/>
            </a:xfrm>
            <a:custGeom>
              <a:avLst/>
              <a:gdLst>
                <a:gd name="T0" fmla="*/ 73 w 130"/>
                <a:gd name="T1" fmla="*/ 98 h 222"/>
                <a:gd name="T2" fmla="*/ 118 w 130"/>
                <a:gd name="T3" fmla="*/ 116 h 222"/>
                <a:gd name="T4" fmla="*/ 130 w 130"/>
                <a:gd name="T5" fmla="*/ 149 h 222"/>
                <a:gd name="T6" fmla="*/ 115 w 130"/>
                <a:gd name="T7" fmla="*/ 186 h 222"/>
                <a:gd name="T8" fmla="*/ 73 w 130"/>
                <a:gd name="T9" fmla="*/ 203 h 222"/>
                <a:gd name="T10" fmla="*/ 73 w 130"/>
                <a:gd name="T11" fmla="*/ 222 h 222"/>
                <a:gd name="T12" fmla="*/ 58 w 130"/>
                <a:gd name="T13" fmla="*/ 222 h 222"/>
                <a:gd name="T14" fmla="*/ 58 w 130"/>
                <a:gd name="T15" fmla="*/ 203 h 222"/>
                <a:gd name="T16" fmla="*/ 0 w 130"/>
                <a:gd name="T17" fmla="*/ 150 h 222"/>
                <a:gd name="T18" fmla="*/ 26 w 130"/>
                <a:gd name="T19" fmla="*/ 150 h 222"/>
                <a:gd name="T20" fmla="*/ 58 w 130"/>
                <a:gd name="T21" fmla="*/ 185 h 222"/>
                <a:gd name="T22" fmla="*/ 58 w 130"/>
                <a:gd name="T23" fmla="*/ 117 h 222"/>
                <a:gd name="T24" fmla="*/ 4 w 130"/>
                <a:gd name="T25" fmla="*/ 69 h 222"/>
                <a:gd name="T26" fmla="*/ 19 w 130"/>
                <a:gd name="T27" fmla="*/ 34 h 222"/>
                <a:gd name="T28" fmla="*/ 58 w 130"/>
                <a:gd name="T29" fmla="*/ 19 h 222"/>
                <a:gd name="T30" fmla="*/ 58 w 130"/>
                <a:gd name="T31" fmla="*/ 0 h 222"/>
                <a:gd name="T32" fmla="*/ 73 w 130"/>
                <a:gd name="T33" fmla="*/ 0 h 222"/>
                <a:gd name="T34" fmla="*/ 73 w 130"/>
                <a:gd name="T35" fmla="*/ 19 h 222"/>
                <a:gd name="T36" fmla="*/ 125 w 130"/>
                <a:gd name="T37" fmla="*/ 63 h 222"/>
                <a:gd name="T38" fmla="*/ 99 w 130"/>
                <a:gd name="T39" fmla="*/ 63 h 222"/>
                <a:gd name="T40" fmla="*/ 73 w 130"/>
                <a:gd name="T41" fmla="*/ 37 h 222"/>
                <a:gd name="T42" fmla="*/ 73 w 130"/>
                <a:gd name="T43" fmla="*/ 98 h 222"/>
                <a:gd name="T44" fmla="*/ 58 w 130"/>
                <a:gd name="T45" fmla="*/ 96 h 222"/>
                <a:gd name="T46" fmla="*/ 58 w 130"/>
                <a:gd name="T47" fmla="*/ 37 h 222"/>
                <a:gd name="T48" fmla="*/ 30 w 130"/>
                <a:gd name="T49" fmla="*/ 67 h 222"/>
                <a:gd name="T50" fmla="*/ 38 w 130"/>
                <a:gd name="T51" fmla="*/ 86 h 222"/>
                <a:gd name="T52" fmla="*/ 58 w 130"/>
                <a:gd name="T53" fmla="*/ 96 h 222"/>
                <a:gd name="T54" fmla="*/ 73 w 130"/>
                <a:gd name="T55" fmla="*/ 185 h 222"/>
                <a:gd name="T56" fmla="*/ 104 w 130"/>
                <a:gd name="T57" fmla="*/ 150 h 222"/>
                <a:gd name="T58" fmla="*/ 97 w 130"/>
                <a:gd name="T59" fmla="*/ 131 h 222"/>
                <a:gd name="T60" fmla="*/ 73 w 130"/>
                <a:gd name="T61" fmla="*/ 120 h 222"/>
                <a:gd name="T62" fmla="*/ 73 w 130"/>
                <a:gd name="T63" fmla="*/ 185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0" h="222">
                  <a:moveTo>
                    <a:pt x="73" y="98"/>
                  </a:moveTo>
                  <a:cubicBezTo>
                    <a:pt x="95" y="103"/>
                    <a:pt x="110" y="109"/>
                    <a:pt x="118" y="116"/>
                  </a:cubicBezTo>
                  <a:cubicBezTo>
                    <a:pt x="126" y="124"/>
                    <a:pt x="130" y="135"/>
                    <a:pt x="130" y="149"/>
                  </a:cubicBezTo>
                  <a:cubicBezTo>
                    <a:pt x="130" y="163"/>
                    <a:pt x="125" y="175"/>
                    <a:pt x="115" y="186"/>
                  </a:cubicBezTo>
                  <a:cubicBezTo>
                    <a:pt x="105" y="196"/>
                    <a:pt x="91" y="202"/>
                    <a:pt x="73" y="203"/>
                  </a:cubicBezTo>
                  <a:cubicBezTo>
                    <a:pt x="73" y="222"/>
                    <a:pt x="73" y="222"/>
                    <a:pt x="73" y="222"/>
                  </a:cubicBezTo>
                  <a:cubicBezTo>
                    <a:pt x="58" y="222"/>
                    <a:pt x="58" y="222"/>
                    <a:pt x="58" y="222"/>
                  </a:cubicBezTo>
                  <a:cubicBezTo>
                    <a:pt x="58" y="203"/>
                    <a:pt x="58" y="203"/>
                    <a:pt x="58" y="203"/>
                  </a:cubicBezTo>
                  <a:cubicBezTo>
                    <a:pt x="22" y="200"/>
                    <a:pt x="2" y="182"/>
                    <a:pt x="0" y="150"/>
                  </a:cubicBezTo>
                  <a:cubicBezTo>
                    <a:pt x="26" y="150"/>
                    <a:pt x="26" y="150"/>
                    <a:pt x="26" y="150"/>
                  </a:cubicBezTo>
                  <a:cubicBezTo>
                    <a:pt x="28" y="170"/>
                    <a:pt x="39" y="182"/>
                    <a:pt x="58" y="185"/>
                  </a:cubicBezTo>
                  <a:cubicBezTo>
                    <a:pt x="58" y="117"/>
                    <a:pt x="58" y="117"/>
                    <a:pt x="58" y="117"/>
                  </a:cubicBezTo>
                  <a:cubicBezTo>
                    <a:pt x="22" y="110"/>
                    <a:pt x="4" y="94"/>
                    <a:pt x="4" y="69"/>
                  </a:cubicBezTo>
                  <a:cubicBezTo>
                    <a:pt x="4" y="54"/>
                    <a:pt x="9" y="43"/>
                    <a:pt x="19" y="34"/>
                  </a:cubicBezTo>
                  <a:cubicBezTo>
                    <a:pt x="28" y="25"/>
                    <a:pt x="42" y="20"/>
                    <a:pt x="58" y="19"/>
                  </a:cubicBezTo>
                  <a:cubicBezTo>
                    <a:pt x="58" y="0"/>
                    <a:pt x="58" y="0"/>
                    <a:pt x="58" y="0"/>
                  </a:cubicBezTo>
                  <a:cubicBezTo>
                    <a:pt x="73" y="0"/>
                    <a:pt x="73" y="0"/>
                    <a:pt x="73" y="0"/>
                  </a:cubicBezTo>
                  <a:cubicBezTo>
                    <a:pt x="73" y="19"/>
                    <a:pt x="73" y="19"/>
                    <a:pt x="73" y="19"/>
                  </a:cubicBezTo>
                  <a:cubicBezTo>
                    <a:pt x="105" y="21"/>
                    <a:pt x="122" y="35"/>
                    <a:pt x="125" y="63"/>
                  </a:cubicBezTo>
                  <a:cubicBezTo>
                    <a:pt x="99" y="63"/>
                    <a:pt x="99" y="63"/>
                    <a:pt x="99" y="63"/>
                  </a:cubicBezTo>
                  <a:cubicBezTo>
                    <a:pt x="98" y="48"/>
                    <a:pt x="89" y="39"/>
                    <a:pt x="73" y="37"/>
                  </a:cubicBezTo>
                  <a:lnTo>
                    <a:pt x="73" y="98"/>
                  </a:lnTo>
                  <a:close/>
                  <a:moveTo>
                    <a:pt x="58" y="96"/>
                  </a:moveTo>
                  <a:cubicBezTo>
                    <a:pt x="58" y="37"/>
                    <a:pt x="58" y="37"/>
                    <a:pt x="58" y="37"/>
                  </a:cubicBezTo>
                  <a:cubicBezTo>
                    <a:pt x="39" y="40"/>
                    <a:pt x="30" y="50"/>
                    <a:pt x="30" y="67"/>
                  </a:cubicBezTo>
                  <a:cubicBezTo>
                    <a:pt x="30" y="76"/>
                    <a:pt x="33" y="82"/>
                    <a:pt x="38" y="86"/>
                  </a:cubicBezTo>
                  <a:cubicBezTo>
                    <a:pt x="43" y="91"/>
                    <a:pt x="50" y="94"/>
                    <a:pt x="58" y="96"/>
                  </a:cubicBezTo>
                  <a:close/>
                  <a:moveTo>
                    <a:pt x="73" y="185"/>
                  </a:moveTo>
                  <a:cubicBezTo>
                    <a:pt x="93" y="182"/>
                    <a:pt x="104" y="171"/>
                    <a:pt x="104" y="150"/>
                  </a:cubicBezTo>
                  <a:cubicBezTo>
                    <a:pt x="104" y="142"/>
                    <a:pt x="102" y="135"/>
                    <a:pt x="97" y="131"/>
                  </a:cubicBezTo>
                  <a:cubicBezTo>
                    <a:pt x="93" y="126"/>
                    <a:pt x="85" y="122"/>
                    <a:pt x="73" y="120"/>
                  </a:cubicBezTo>
                  <a:lnTo>
                    <a:pt x="73" y="185"/>
                  </a:lnTo>
                  <a:close/>
                </a:path>
              </a:pathLst>
            </a:custGeom>
            <a:solidFill>
              <a:srgbClr val="FEFE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sz="1013" noProof="1">
                <a:solidFill>
                  <a:prstClr val="white"/>
                </a:solidFill>
              </a:endParaRPr>
            </a:p>
          </p:txBody>
        </p:sp>
      </p:grpSp>
      <p:grpSp>
        <p:nvGrpSpPr>
          <p:cNvPr id="22" name="组合 21"/>
          <p:cNvGrpSpPr/>
          <p:nvPr/>
        </p:nvGrpSpPr>
        <p:grpSpPr>
          <a:xfrm>
            <a:off x="3480197" y="2997739"/>
            <a:ext cx="2190750" cy="546497"/>
            <a:chOff x="3480197" y="2997739"/>
            <a:chExt cx="2190750" cy="546497"/>
          </a:xfrm>
        </p:grpSpPr>
        <p:sp>
          <p:nvSpPr>
            <p:cNvPr id="23" name="Freeform 12"/>
            <p:cNvSpPr>
              <a:spLocks noChangeArrowheads="1"/>
            </p:cNvSpPr>
            <p:nvPr/>
          </p:nvSpPr>
          <p:spPr bwMode="auto">
            <a:xfrm>
              <a:off x="3480197" y="2997739"/>
              <a:ext cx="2190750" cy="546497"/>
            </a:xfrm>
            <a:custGeom>
              <a:avLst/>
              <a:gdLst>
                <a:gd name="T0" fmla="*/ 325 w 2299"/>
                <a:gd name="T1" fmla="*/ 0 h 574"/>
                <a:gd name="T2" fmla="*/ 0 w 2299"/>
                <a:gd name="T3" fmla="*/ 574 h 574"/>
                <a:gd name="T4" fmla="*/ 1149 w 2299"/>
                <a:gd name="T5" fmla="*/ 574 h 574"/>
                <a:gd name="T6" fmla="*/ 2299 w 2299"/>
                <a:gd name="T7" fmla="*/ 574 h 574"/>
                <a:gd name="T8" fmla="*/ 1974 w 2299"/>
                <a:gd name="T9" fmla="*/ 0 h 574"/>
                <a:gd name="T10" fmla="*/ 325 w 2299"/>
                <a:gd name="T11" fmla="*/ 0 h 574"/>
              </a:gdLst>
              <a:ahLst/>
              <a:cxnLst>
                <a:cxn ang="0">
                  <a:pos x="T0" y="T1"/>
                </a:cxn>
                <a:cxn ang="0">
                  <a:pos x="T2" y="T3"/>
                </a:cxn>
                <a:cxn ang="0">
                  <a:pos x="T4" y="T5"/>
                </a:cxn>
                <a:cxn ang="0">
                  <a:pos x="T6" y="T7"/>
                </a:cxn>
                <a:cxn ang="0">
                  <a:pos x="T8" y="T9"/>
                </a:cxn>
                <a:cxn ang="0">
                  <a:pos x="T10" y="T11"/>
                </a:cxn>
              </a:cxnLst>
              <a:rect l="0" t="0" r="r" b="b"/>
              <a:pathLst>
                <a:path w="2299" h="574">
                  <a:moveTo>
                    <a:pt x="325" y="0"/>
                  </a:moveTo>
                  <a:lnTo>
                    <a:pt x="0" y="574"/>
                  </a:lnTo>
                  <a:lnTo>
                    <a:pt x="1149" y="574"/>
                  </a:lnTo>
                  <a:lnTo>
                    <a:pt x="2299" y="574"/>
                  </a:lnTo>
                  <a:lnTo>
                    <a:pt x="1974" y="0"/>
                  </a:lnTo>
                  <a:lnTo>
                    <a:pt x="325" y="0"/>
                  </a:lnTo>
                </a:path>
              </a:pathLst>
            </a:custGeom>
            <a:solidFill>
              <a:schemeClr val="bg1">
                <a:alpha val="30000"/>
              </a:schemeClr>
            </a:solidFill>
            <a:ln>
              <a:noFill/>
            </a:ln>
          </p:spPr>
          <p:txBody>
            <a:bodyPr/>
            <a:lstStyle/>
            <a:p>
              <a:endParaRPr lang="zh-CN" altLang="en-US" sz="1013">
                <a:solidFill>
                  <a:srgbClr val="000000"/>
                </a:solidFill>
              </a:endParaRPr>
            </a:p>
          </p:txBody>
        </p:sp>
        <p:sp>
          <p:nvSpPr>
            <p:cNvPr id="24" name="Freeform 19"/>
            <p:cNvSpPr>
              <a:spLocks noEditPoints="1"/>
            </p:cNvSpPr>
            <p:nvPr/>
          </p:nvSpPr>
          <p:spPr bwMode="auto">
            <a:xfrm>
              <a:off x="4450557" y="3157282"/>
              <a:ext cx="232172" cy="233363"/>
            </a:xfrm>
            <a:custGeom>
              <a:avLst/>
              <a:gdLst>
                <a:gd name="T0" fmla="*/ 281 w 311"/>
                <a:gd name="T1" fmla="*/ 130 h 312"/>
                <a:gd name="T2" fmla="*/ 311 w 311"/>
                <a:gd name="T3" fmla="*/ 116 h 312"/>
                <a:gd name="T4" fmla="*/ 294 w 311"/>
                <a:gd name="T5" fmla="*/ 75 h 312"/>
                <a:gd name="T6" fmla="*/ 263 w 311"/>
                <a:gd name="T7" fmla="*/ 86 h 312"/>
                <a:gd name="T8" fmla="*/ 226 w 311"/>
                <a:gd name="T9" fmla="*/ 48 h 312"/>
                <a:gd name="T10" fmla="*/ 237 w 311"/>
                <a:gd name="T11" fmla="*/ 17 h 312"/>
                <a:gd name="T12" fmla="*/ 197 w 311"/>
                <a:gd name="T13" fmla="*/ 0 h 312"/>
                <a:gd name="T14" fmla="*/ 183 w 311"/>
                <a:gd name="T15" fmla="*/ 30 h 312"/>
                <a:gd name="T16" fmla="*/ 129 w 311"/>
                <a:gd name="T17" fmla="*/ 30 h 312"/>
                <a:gd name="T18" fmla="*/ 115 w 311"/>
                <a:gd name="T19" fmla="*/ 0 h 312"/>
                <a:gd name="T20" fmla="*/ 75 w 311"/>
                <a:gd name="T21" fmla="*/ 17 h 312"/>
                <a:gd name="T22" fmla="*/ 86 w 311"/>
                <a:gd name="T23" fmla="*/ 48 h 312"/>
                <a:gd name="T24" fmla="*/ 48 w 311"/>
                <a:gd name="T25" fmla="*/ 85 h 312"/>
                <a:gd name="T26" fmla="*/ 17 w 311"/>
                <a:gd name="T27" fmla="*/ 74 h 312"/>
                <a:gd name="T28" fmla="*/ 0 w 311"/>
                <a:gd name="T29" fmla="*/ 114 h 312"/>
                <a:gd name="T30" fmla="*/ 30 w 311"/>
                <a:gd name="T31" fmla="*/ 129 h 312"/>
                <a:gd name="T32" fmla="*/ 30 w 311"/>
                <a:gd name="T33" fmla="*/ 182 h 312"/>
                <a:gd name="T34" fmla="*/ 0 w 311"/>
                <a:gd name="T35" fmla="*/ 196 h 312"/>
                <a:gd name="T36" fmla="*/ 16 w 311"/>
                <a:gd name="T37" fmla="*/ 236 h 312"/>
                <a:gd name="T38" fmla="*/ 47 w 311"/>
                <a:gd name="T39" fmla="*/ 225 h 312"/>
                <a:gd name="T40" fmla="*/ 85 w 311"/>
                <a:gd name="T41" fmla="*/ 263 h 312"/>
                <a:gd name="T42" fmla="*/ 73 w 311"/>
                <a:gd name="T43" fmla="*/ 294 h 312"/>
                <a:gd name="T44" fmla="*/ 114 w 311"/>
                <a:gd name="T45" fmla="*/ 311 h 312"/>
                <a:gd name="T46" fmla="*/ 128 w 311"/>
                <a:gd name="T47" fmla="*/ 281 h 312"/>
                <a:gd name="T48" fmla="*/ 181 w 311"/>
                <a:gd name="T49" fmla="*/ 282 h 312"/>
                <a:gd name="T50" fmla="*/ 195 w 311"/>
                <a:gd name="T51" fmla="*/ 312 h 312"/>
                <a:gd name="T52" fmla="*/ 236 w 311"/>
                <a:gd name="T53" fmla="*/ 295 h 312"/>
                <a:gd name="T54" fmla="*/ 225 w 311"/>
                <a:gd name="T55" fmla="*/ 264 h 312"/>
                <a:gd name="T56" fmla="*/ 263 w 311"/>
                <a:gd name="T57" fmla="*/ 226 h 312"/>
                <a:gd name="T58" fmla="*/ 294 w 311"/>
                <a:gd name="T59" fmla="*/ 238 h 312"/>
                <a:gd name="T60" fmla="*/ 311 w 311"/>
                <a:gd name="T61" fmla="*/ 197 h 312"/>
                <a:gd name="T62" fmla="*/ 281 w 311"/>
                <a:gd name="T63" fmla="*/ 183 h 312"/>
                <a:gd name="T64" fmla="*/ 281 w 311"/>
                <a:gd name="T65" fmla="*/ 130 h 312"/>
                <a:gd name="T66" fmla="*/ 155 w 311"/>
                <a:gd name="T67" fmla="*/ 254 h 312"/>
                <a:gd name="T68" fmla="*/ 57 w 311"/>
                <a:gd name="T69" fmla="*/ 156 h 312"/>
                <a:gd name="T70" fmla="*/ 155 w 311"/>
                <a:gd name="T71" fmla="*/ 57 h 312"/>
                <a:gd name="T72" fmla="*/ 254 w 311"/>
                <a:gd name="T73" fmla="*/ 156 h 312"/>
                <a:gd name="T74" fmla="*/ 155 w 311"/>
                <a:gd name="T75" fmla="*/ 254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11" h="312">
                  <a:moveTo>
                    <a:pt x="281" y="130"/>
                  </a:moveTo>
                  <a:cubicBezTo>
                    <a:pt x="311" y="116"/>
                    <a:pt x="311" y="116"/>
                    <a:pt x="311" y="116"/>
                  </a:cubicBezTo>
                  <a:cubicBezTo>
                    <a:pt x="294" y="75"/>
                    <a:pt x="294" y="75"/>
                    <a:pt x="294" y="75"/>
                  </a:cubicBezTo>
                  <a:cubicBezTo>
                    <a:pt x="263" y="86"/>
                    <a:pt x="263" y="86"/>
                    <a:pt x="263" y="86"/>
                  </a:cubicBezTo>
                  <a:cubicBezTo>
                    <a:pt x="253" y="71"/>
                    <a:pt x="240" y="58"/>
                    <a:pt x="226" y="48"/>
                  </a:cubicBezTo>
                  <a:cubicBezTo>
                    <a:pt x="237" y="17"/>
                    <a:pt x="237" y="17"/>
                    <a:pt x="237" y="17"/>
                  </a:cubicBezTo>
                  <a:cubicBezTo>
                    <a:pt x="197" y="0"/>
                    <a:pt x="197" y="0"/>
                    <a:pt x="197" y="0"/>
                  </a:cubicBezTo>
                  <a:cubicBezTo>
                    <a:pt x="183" y="30"/>
                    <a:pt x="183" y="30"/>
                    <a:pt x="183" y="30"/>
                  </a:cubicBezTo>
                  <a:cubicBezTo>
                    <a:pt x="165" y="27"/>
                    <a:pt x="147" y="26"/>
                    <a:pt x="129" y="30"/>
                  </a:cubicBezTo>
                  <a:cubicBezTo>
                    <a:pt x="115" y="0"/>
                    <a:pt x="115" y="0"/>
                    <a:pt x="115" y="0"/>
                  </a:cubicBezTo>
                  <a:cubicBezTo>
                    <a:pt x="75" y="17"/>
                    <a:pt x="75" y="17"/>
                    <a:pt x="75" y="17"/>
                  </a:cubicBezTo>
                  <a:cubicBezTo>
                    <a:pt x="86" y="48"/>
                    <a:pt x="86" y="48"/>
                    <a:pt x="86" y="48"/>
                  </a:cubicBezTo>
                  <a:cubicBezTo>
                    <a:pt x="70" y="58"/>
                    <a:pt x="58" y="71"/>
                    <a:pt x="48" y="85"/>
                  </a:cubicBezTo>
                  <a:cubicBezTo>
                    <a:pt x="17" y="74"/>
                    <a:pt x="17" y="74"/>
                    <a:pt x="17" y="74"/>
                  </a:cubicBezTo>
                  <a:cubicBezTo>
                    <a:pt x="0" y="114"/>
                    <a:pt x="0" y="114"/>
                    <a:pt x="0" y="114"/>
                  </a:cubicBezTo>
                  <a:cubicBezTo>
                    <a:pt x="30" y="129"/>
                    <a:pt x="30" y="129"/>
                    <a:pt x="30" y="129"/>
                  </a:cubicBezTo>
                  <a:cubicBezTo>
                    <a:pt x="26" y="146"/>
                    <a:pt x="26" y="164"/>
                    <a:pt x="30" y="182"/>
                  </a:cubicBezTo>
                  <a:cubicBezTo>
                    <a:pt x="0" y="196"/>
                    <a:pt x="0" y="196"/>
                    <a:pt x="0" y="196"/>
                  </a:cubicBezTo>
                  <a:cubicBezTo>
                    <a:pt x="16" y="236"/>
                    <a:pt x="16" y="236"/>
                    <a:pt x="16" y="236"/>
                  </a:cubicBezTo>
                  <a:cubicBezTo>
                    <a:pt x="47" y="225"/>
                    <a:pt x="47" y="225"/>
                    <a:pt x="47" y="225"/>
                  </a:cubicBezTo>
                  <a:cubicBezTo>
                    <a:pt x="57" y="241"/>
                    <a:pt x="70" y="253"/>
                    <a:pt x="85" y="263"/>
                  </a:cubicBezTo>
                  <a:cubicBezTo>
                    <a:pt x="73" y="294"/>
                    <a:pt x="73" y="294"/>
                    <a:pt x="73" y="294"/>
                  </a:cubicBezTo>
                  <a:cubicBezTo>
                    <a:pt x="114" y="311"/>
                    <a:pt x="114" y="311"/>
                    <a:pt x="114" y="311"/>
                  </a:cubicBezTo>
                  <a:cubicBezTo>
                    <a:pt x="128" y="281"/>
                    <a:pt x="128" y="281"/>
                    <a:pt x="128" y="281"/>
                  </a:cubicBezTo>
                  <a:cubicBezTo>
                    <a:pt x="145" y="285"/>
                    <a:pt x="163" y="285"/>
                    <a:pt x="181" y="282"/>
                  </a:cubicBezTo>
                  <a:cubicBezTo>
                    <a:pt x="195" y="312"/>
                    <a:pt x="195" y="312"/>
                    <a:pt x="195" y="312"/>
                  </a:cubicBezTo>
                  <a:cubicBezTo>
                    <a:pt x="236" y="295"/>
                    <a:pt x="236" y="295"/>
                    <a:pt x="236" y="295"/>
                  </a:cubicBezTo>
                  <a:cubicBezTo>
                    <a:pt x="225" y="264"/>
                    <a:pt x="225" y="264"/>
                    <a:pt x="225" y="264"/>
                  </a:cubicBezTo>
                  <a:cubicBezTo>
                    <a:pt x="240" y="254"/>
                    <a:pt x="253" y="241"/>
                    <a:pt x="263" y="226"/>
                  </a:cubicBezTo>
                  <a:cubicBezTo>
                    <a:pt x="294" y="238"/>
                    <a:pt x="294" y="238"/>
                    <a:pt x="294" y="238"/>
                  </a:cubicBezTo>
                  <a:cubicBezTo>
                    <a:pt x="311" y="197"/>
                    <a:pt x="311" y="197"/>
                    <a:pt x="311" y="197"/>
                  </a:cubicBezTo>
                  <a:cubicBezTo>
                    <a:pt x="281" y="183"/>
                    <a:pt x="281" y="183"/>
                    <a:pt x="281" y="183"/>
                  </a:cubicBezTo>
                  <a:cubicBezTo>
                    <a:pt x="285" y="166"/>
                    <a:pt x="285" y="148"/>
                    <a:pt x="281" y="130"/>
                  </a:cubicBezTo>
                  <a:close/>
                  <a:moveTo>
                    <a:pt x="155" y="254"/>
                  </a:moveTo>
                  <a:cubicBezTo>
                    <a:pt x="101" y="254"/>
                    <a:pt x="57" y="210"/>
                    <a:pt x="57" y="156"/>
                  </a:cubicBezTo>
                  <a:cubicBezTo>
                    <a:pt x="57" y="101"/>
                    <a:pt x="101" y="57"/>
                    <a:pt x="155" y="57"/>
                  </a:cubicBezTo>
                  <a:cubicBezTo>
                    <a:pt x="210" y="57"/>
                    <a:pt x="254" y="101"/>
                    <a:pt x="254" y="156"/>
                  </a:cubicBezTo>
                  <a:cubicBezTo>
                    <a:pt x="254" y="210"/>
                    <a:pt x="210" y="254"/>
                    <a:pt x="155" y="254"/>
                  </a:cubicBezTo>
                  <a:close/>
                </a:path>
              </a:pathLst>
            </a:custGeom>
            <a:solidFill>
              <a:srgbClr val="FEFE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sz="1013" noProof="1">
                <a:solidFill>
                  <a:prstClr val="white"/>
                </a:solidFill>
              </a:endParaRPr>
            </a:p>
          </p:txBody>
        </p:sp>
      </p:grpSp>
      <p:grpSp>
        <p:nvGrpSpPr>
          <p:cNvPr id="25" name="组合 24"/>
          <p:cNvGrpSpPr/>
          <p:nvPr/>
        </p:nvGrpSpPr>
        <p:grpSpPr>
          <a:xfrm>
            <a:off x="2856310" y="3753786"/>
            <a:ext cx="3420665" cy="853678"/>
            <a:chOff x="2856310" y="3753786"/>
            <a:chExt cx="3420665" cy="853678"/>
          </a:xfrm>
        </p:grpSpPr>
        <p:sp>
          <p:nvSpPr>
            <p:cNvPr id="26" name="Freeform 7"/>
            <p:cNvSpPr>
              <a:spLocks noChangeArrowheads="1"/>
            </p:cNvSpPr>
            <p:nvPr/>
          </p:nvSpPr>
          <p:spPr bwMode="auto">
            <a:xfrm>
              <a:off x="2856310" y="3753786"/>
              <a:ext cx="3420665" cy="853678"/>
            </a:xfrm>
            <a:custGeom>
              <a:avLst/>
              <a:gdLst>
                <a:gd name="T0" fmla="*/ 508 w 3590"/>
                <a:gd name="T1" fmla="*/ 0 h 895"/>
                <a:gd name="T2" fmla="*/ 0 w 3590"/>
                <a:gd name="T3" fmla="*/ 895 h 895"/>
                <a:gd name="T4" fmla="*/ 1795 w 3590"/>
                <a:gd name="T5" fmla="*/ 895 h 895"/>
                <a:gd name="T6" fmla="*/ 3590 w 3590"/>
                <a:gd name="T7" fmla="*/ 895 h 895"/>
                <a:gd name="T8" fmla="*/ 3082 w 3590"/>
                <a:gd name="T9" fmla="*/ 0 h 895"/>
                <a:gd name="T10" fmla="*/ 508 w 3590"/>
                <a:gd name="T11" fmla="*/ 0 h 895"/>
              </a:gdLst>
              <a:ahLst/>
              <a:cxnLst>
                <a:cxn ang="0">
                  <a:pos x="T0" y="T1"/>
                </a:cxn>
                <a:cxn ang="0">
                  <a:pos x="T2" y="T3"/>
                </a:cxn>
                <a:cxn ang="0">
                  <a:pos x="T4" y="T5"/>
                </a:cxn>
                <a:cxn ang="0">
                  <a:pos x="T6" y="T7"/>
                </a:cxn>
                <a:cxn ang="0">
                  <a:pos x="T8" y="T9"/>
                </a:cxn>
                <a:cxn ang="0">
                  <a:pos x="T10" y="T11"/>
                </a:cxn>
              </a:cxnLst>
              <a:rect l="0" t="0" r="r" b="b"/>
              <a:pathLst>
                <a:path w="3590" h="895">
                  <a:moveTo>
                    <a:pt x="508" y="0"/>
                  </a:moveTo>
                  <a:lnTo>
                    <a:pt x="0" y="895"/>
                  </a:lnTo>
                  <a:lnTo>
                    <a:pt x="1795" y="895"/>
                  </a:lnTo>
                  <a:lnTo>
                    <a:pt x="3590" y="895"/>
                  </a:lnTo>
                  <a:lnTo>
                    <a:pt x="3082" y="0"/>
                  </a:lnTo>
                  <a:lnTo>
                    <a:pt x="508" y="0"/>
                  </a:lnTo>
                  <a:close/>
                </a:path>
              </a:pathLst>
            </a:custGeom>
            <a:solidFill>
              <a:schemeClr val="bg1">
                <a:alpha val="30000"/>
              </a:schemeClr>
            </a:solidFill>
            <a:ln>
              <a:noFill/>
            </a:ln>
          </p:spPr>
          <p:txBody>
            <a:bodyPr/>
            <a:lstStyle/>
            <a:p>
              <a:endParaRPr lang="zh-CN" altLang="en-US" sz="1013">
                <a:solidFill>
                  <a:srgbClr val="000000"/>
                </a:solidFill>
              </a:endParaRPr>
            </a:p>
          </p:txBody>
        </p:sp>
        <p:grpSp>
          <p:nvGrpSpPr>
            <p:cNvPr id="27" name="组合 26"/>
            <p:cNvGrpSpPr/>
            <p:nvPr/>
          </p:nvGrpSpPr>
          <p:grpSpPr>
            <a:xfrm>
              <a:off x="4339820" y="3953992"/>
              <a:ext cx="471154" cy="453104"/>
              <a:chOff x="2607983" y="4241292"/>
              <a:chExt cx="490600" cy="471805"/>
            </a:xfrm>
            <a:solidFill>
              <a:srgbClr val="FEFEFE"/>
            </a:solidFill>
          </p:grpSpPr>
          <p:sp>
            <p:nvSpPr>
              <p:cNvPr id="28" name="Oval 131"/>
              <p:cNvSpPr>
                <a:spLocks noChangeArrowheads="1"/>
              </p:cNvSpPr>
              <p:nvPr/>
            </p:nvSpPr>
            <p:spPr bwMode="auto">
              <a:xfrm>
                <a:off x="2742898" y="4241292"/>
                <a:ext cx="220770" cy="22359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fontAlgn="auto"/>
                <a:endParaRPr lang="zh-CN" altLang="en-US" sz="1013" noProof="1">
                  <a:solidFill>
                    <a:prstClr val="black"/>
                  </a:solidFill>
                </a:endParaRPr>
              </a:p>
            </p:txBody>
          </p:sp>
          <p:sp>
            <p:nvSpPr>
              <p:cNvPr id="29" name="Freeform 134"/>
              <p:cNvSpPr/>
              <p:nvPr/>
            </p:nvSpPr>
            <p:spPr bwMode="auto">
              <a:xfrm>
                <a:off x="2607983" y="4499759"/>
                <a:ext cx="490600" cy="213338"/>
              </a:xfrm>
              <a:custGeom>
                <a:avLst/>
                <a:gdLst>
                  <a:gd name="T0" fmla="*/ 35 w 200"/>
                  <a:gd name="T1" fmla="*/ 87 h 87"/>
                  <a:gd name="T2" fmla="*/ 35 w 200"/>
                  <a:gd name="T3" fmla="*/ 72 h 87"/>
                  <a:gd name="T4" fmla="*/ 46 w 200"/>
                  <a:gd name="T5" fmla="*/ 72 h 87"/>
                  <a:gd name="T6" fmla="*/ 46 w 200"/>
                  <a:gd name="T7" fmla="*/ 87 h 87"/>
                  <a:gd name="T8" fmla="*/ 155 w 200"/>
                  <a:gd name="T9" fmla="*/ 87 h 87"/>
                  <a:gd name="T10" fmla="*/ 155 w 200"/>
                  <a:gd name="T11" fmla="*/ 72 h 87"/>
                  <a:gd name="T12" fmla="*/ 166 w 200"/>
                  <a:gd name="T13" fmla="*/ 72 h 87"/>
                  <a:gd name="T14" fmla="*/ 166 w 200"/>
                  <a:gd name="T15" fmla="*/ 87 h 87"/>
                  <a:gd name="T16" fmla="*/ 199 w 200"/>
                  <a:gd name="T17" fmla="*/ 87 h 87"/>
                  <a:gd name="T18" fmla="*/ 200 w 200"/>
                  <a:gd name="T19" fmla="*/ 43 h 87"/>
                  <a:gd name="T20" fmla="*/ 156 w 200"/>
                  <a:gd name="T21" fmla="*/ 0 h 87"/>
                  <a:gd name="T22" fmla="*/ 156 w 200"/>
                  <a:gd name="T23" fmla="*/ 0 h 87"/>
                  <a:gd name="T24" fmla="*/ 156 w 200"/>
                  <a:gd name="T25" fmla="*/ 0 h 87"/>
                  <a:gd name="T26" fmla="*/ 140 w 200"/>
                  <a:gd name="T27" fmla="*/ 0 h 87"/>
                  <a:gd name="T28" fmla="*/ 100 w 200"/>
                  <a:gd name="T29" fmla="*/ 80 h 87"/>
                  <a:gd name="T30" fmla="*/ 60 w 200"/>
                  <a:gd name="T31" fmla="*/ 0 h 87"/>
                  <a:gd name="T32" fmla="*/ 45 w 200"/>
                  <a:gd name="T33" fmla="*/ 0 h 87"/>
                  <a:gd name="T34" fmla="*/ 45 w 200"/>
                  <a:gd name="T35" fmla="*/ 0 h 87"/>
                  <a:gd name="T36" fmla="*/ 44 w 200"/>
                  <a:gd name="T37" fmla="*/ 0 h 87"/>
                  <a:gd name="T38" fmla="*/ 1 w 200"/>
                  <a:gd name="T39" fmla="*/ 43 h 87"/>
                  <a:gd name="T40" fmla="*/ 0 w 200"/>
                  <a:gd name="T41" fmla="*/ 87 h 87"/>
                  <a:gd name="T42" fmla="*/ 35 w 200"/>
                  <a:gd name="T43"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0" h="87">
                    <a:moveTo>
                      <a:pt x="35" y="87"/>
                    </a:moveTo>
                    <a:cubicBezTo>
                      <a:pt x="35" y="72"/>
                      <a:pt x="35" y="72"/>
                      <a:pt x="35" y="72"/>
                    </a:cubicBezTo>
                    <a:cubicBezTo>
                      <a:pt x="46" y="72"/>
                      <a:pt x="46" y="72"/>
                      <a:pt x="46" y="72"/>
                    </a:cubicBezTo>
                    <a:cubicBezTo>
                      <a:pt x="46" y="87"/>
                      <a:pt x="46" y="87"/>
                      <a:pt x="46" y="87"/>
                    </a:cubicBezTo>
                    <a:cubicBezTo>
                      <a:pt x="155" y="87"/>
                      <a:pt x="155" y="87"/>
                      <a:pt x="155" y="87"/>
                    </a:cubicBezTo>
                    <a:cubicBezTo>
                      <a:pt x="155" y="72"/>
                      <a:pt x="155" y="72"/>
                      <a:pt x="155" y="72"/>
                    </a:cubicBezTo>
                    <a:cubicBezTo>
                      <a:pt x="166" y="72"/>
                      <a:pt x="166" y="72"/>
                      <a:pt x="166" y="72"/>
                    </a:cubicBezTo>
                    <a:cubicBezTo>
                      <a:pt x="166" y="87"/>
                      <a:pt x="166" y="87"/>
                      <a:pt x="166" y="87"/>
                    </a:cubicBezTo>
                    <a:cubicBezTo>
                      <a:pt x="199" y="87"/>
                      <a:pt x="199" y="87"/>
                      <a:pt x="199" y="87"/>
                    </a:cubicBezTo>
                    <a:cubicBezTo>
                      <a:pt x="199" y="47"/>
                      <a:pt x="200" y="43"/>
                      <a:pt x="200" y="43"/>
                    </a:cubicBezTo>
                    <a:cubicBezTo>
                      <a:pt x="200" y="19"/>
                      <a:pt x="180" y="0"/>
                      <a:pt x="156" y="0"/>
                    </a:cubicBezTo>
                    <a:cubicBezTo>
                      <a:pt x="156" y="0"/>
                      <a:pt x="156" y="0"/>
                      <a:pt x="156" y="0"/>
                    </a:cubicBezTo>
                    <a:cubicBezTo>
                      <a:pt x="156" y="0"/>
                      <a:pt x="156" y="0"/>
                      <a:pt x="156" y="0"/>
                    </a:cubicBezTo>
                    <a:cubicBezTo>
                      <a:pt x="140" y="0"/>
                      <a:pt x="140" y="0"/>
                      <a:pt x="140" y="0"/>
                    </a:cubicBezTo>
                    <a:cubicBezTo>
                      <a:pt x="100" y="80"/>
                      <a:pt x="100" y="80"/>
                      <a:pt x="100" y="80"/>
                    </a:cubicBezTo>
                    <a:cubicBezTo>
                      <a:pt x="60" y="0"/>
                      <a:pt x="60" y="0"/>
                      <a:pt x="60" y="0"/>
                    </a:cubicBezTo>
                    <a:cubicBezTo>
                      <a:pt x="45" y="0"/>
                      <a:pt x="45" y="0"/>
                      <a:pt x="45" y="0"/>
                    </a:cubicBezTo>
                    <a:cubicBezTo>
                      <a:pt x="45" y="0"/>
                      <a:pt x="45" y="0"/>
                      <a:pt x="45" y="0"/>
                    </a:cubicBezTo>
                    <a:cubicBezTo>
                      <a:pt x="45" y="0"/>
                      <a:pt x="44" y="0"/>
                      <a:pt x="44" y="0"/>
                    </a:cubicBezTo>
                    <a:cubicBezTo>
                      <a:pt x="20" y="0"/>
                      <a:pt x="1" y="19"/>
                      <a:pt x="1" y="43"/>
                    </a:cubicBezTo>
                    <a:cubicBezTo>
                      <a:pt x="1" y="43"/>
                      <a:pt x="0" y="47"/>
                      <a:pt x="0" y="87"/>
                    </a:cubicBezTo>
                    <a:lnTo>
                      <a:pt x="35" y="8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fontAlgn="auto"/>
                <a:endParaRPr lang="zh-CN" altLang="en-US" sz="1013" noProof="1">
                  <a:solidFill>
                    <a:prstClr val="black"/>
                  </a:solidFill>
                </a:endParaRPr>
              </a:p>
            </p:txBody>
          </p:sp>
        </p:grpSp>
      </p:grpSp>
      <p:sp>
        <p:nvSpPr>
          <p:cNvPr id="30" name="文本框 60"/>
          <p:cNvSpPr>
            <a:spLocks noChangeArrowheads="1"/>
          </p:cNvSpPr>
          <p:nvPr/>
        </p:nvSpPr>
        <p:spPr bwMode="auto">
          <a:xfrm>
            <a:off x="703660" y="2053573"/>
            <a:ext cx="1723549" cy="771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400" b="1"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单击添加标题</a:t>
            </a:r>
            <a:endParaRPr lang="en-US" altLang="zh-CN" sz="800" b="1"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endParaRPr>
          </a:p>
          <a:p>
            <a:r>
              <a:rPr lang="zh-CN" altLang="en-US" sz="1000"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添加标题内容添加标题内容</a:t>
            </a:r>
            <a:endParaRPr lang="en-US" altLang="zh-CN" sz="1000"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endParaRPr>
          </a:p>
          <a:p>
            <a:r>
              <a:rPr lang="zh-CN" altLang="en-US" sz="1000"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添加标题内容添加标题</a:t>
            </a:r>
            <a:r>
              <a:rPr lang="zh-CN" altLang="en-US" sz="1000" dirty="0" smtClean="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内容</a:t>
            </a:r>
            <a:endParaRPr lang="zh-CN" altLang="en-US" sz="1050" dirty="0">
              <a:solidFill>
                <a:schemeClr val="bg1"/>
              </a:solidFill>
              <a:sym typeface="Calibri" panose="020F0502020204030204" pitchFamily="34" charset="0"/>
            </a:endParaRPr>
          </a:p>
          <a:p>
            <a:endParaRPr lang="zh-CN" altLang="en-US" sz="1013"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1" name="文本框 60"/>
          <p:cNvSpPr>
            <a:spLocks noChangeArrowheads="1"/>
          </p:cNvSpPr>
          <p:nvPr/>
        </p:nvSpPr>
        <p:spPr bwMode="auto">
          <a:xfrm>
            <a:off x="703660" y="3874038"/>
            <a:ext cx="1723549" cy="771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400" b="1"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单击添加标题</a:t>
            </a:r>
            <a:endParaRPr lang="en-US" altLang="zh-CN" sz="800" b="1"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endParaRPr>
          </a:p>
          <a:p>
            <a:r>
              <a:rPr lang="zh-CN" altLang="en-US" sz="1000"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添加标题内容添加标题内容</a:t>
            </a:r>
            <a:endParaRPr lang="en-US" altLang="zh-CN" sz="1000"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endParaRPr>
          </a:p>
          <a:p>
            <a:r>
              <a:rPr lang="zh-CN" altLang="en-US" sz="1000"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添加标题内容添加标题</a:t>
            </a:r>
            <a:r>
              <a:rPr lang="zh-CN" altLang="en-US" sz="1000" dirty="0" smtClean="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内容</a:t>
            </a:r>
            <a:endParaRPr lang="zh-CN" altLang="en-US" sz="1050" dirty="0">
              <a:solidFill>
                <a:schemeClr val="bg1"/>
              </a:solidFill>
              <a:sym typeface="Calibri" panose="020F0502020204030204" pitchFamily="34" charset="0"/>
            </a:endParaRPr>
          </a:p>
          <a:p>
            <a:endParaRPr lang="zh-CN" altLang="en-US" sz="1013"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2" name="文本框 60"/>
          <p:cNvSpPr>
            <a:spLocks noChangeArrowheads="1"/>
          </p:cNvSpPr>
          <p:nvPr/>
        </p:nvSpPr>
        <p:spPr bwMode="auto">
          <a:xfrm>
            <a:off x="6721079" y="2066670"/>
            <a:ext cx="1723549" cy="771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400" b="1"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单击添加标题</a:t>
            </a:r>
            <a:endParaRPr lang="en-US" altLang="zh-CN" sz="800" b="1"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endParaRPr>
          </a:p>
          <a:p>
            <a:r>
              <a:rPr lang="zh-CN" altLang="en-US" sz="1000"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添加标题内容添加标题内容</a:t>
            </a:r>
            <a:endParaRPr lang="en-US" altLang="zh-CN" sz="1000"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endParaRPr>
          </a:p>
          <a:p>
            <a:r>
              <a:rPr lang="zh-CN" altLang="en-US" sz="1000"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添加标题内容添加标题</a:t>
            </a:r>
            <a:r>
              <a:rPr lang="zh-CN" altLang="en-US" sz="1000" dirty="0" smtClean="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内容</a:t>
            </a:r>
            <a:endParaRPr lang="zh-CN" altLang="en-US" sz="1050" dirty="0">
              <a:solidFill>
                <a:schemeClr val="bg1"/>
              </a:solidFill>
              <a:sym typeface="Calibri" panose="020F0502020204030204" pitchFamily="34" charset="0"/>
            </a:endParaRPr>
          </a:p>
          <a:p>
            <a:endParaRPr lang="zh-CN" altLang="en-US" sz="1013"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3" name="文本框 60"/>
          <p:cNvSpPr>
            <a:spLocks noChangeArrowheads="1"/>
          </p:cNvSpPr>
          <p:nvPr/>
        </p:nvSpPr>
        <p:spPr bwMode="auto">
          <a:xfrm>
            <a:off x="6721079" y="3885945"/>
            <a:ext cx="1723549" cy="771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400" b="1"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单击添加标题</a:t>
            </a:r>
            <a:endParaRPr lang="en-US" altLang="zh-CN" sz="800" b="1"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endParaRPr>
          </a:p>
          <a:p>
            <a:r>
              <a:rPr lang="zh-CN" altLang="en-US" sz="1000"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添加标题内容添加标题内容</a:t>
            </a:r>
            <a:endParaRPr lang="en-US" altLang="zh-CN" sz="1000"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endParaRPr>
          </a:p>
          <a:p>
            <a:r>
              <a:rPr lang="zh-CN" altLang="en-US" sz="1000" dirty="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添加标题内容添加标题</a:t>
            </a:r>
            <a:r>
              <a:rPr lang="zh-CN" altLang="en-US" sz="1000" dirty="0" smtClean="0">
                <a:solidFill>
                  <a:schemeClr val="bg1"/>
                </a:solidFill>
                <a:latin typeface="微软雅黑" panose="020B0503020204020204" pitchFamily="34" charset="-122"/>
                <a:ea typeface="微软雅黑" panose="020B0503020204020204" pitchFamily="34" charset="-122"/>
                <a:sym typeface="方正姚体" panose="02010601030101010101" pitchFamily="2" charset="-122"/>
              </a:rPr>
              <a:t>内容</a:t>
            </a:r>
            <a:endParaRPr lang="zh-CN" altLang="en-US" sz="1050" dirty="0">
              <a:solidFill>
                <a:schemeClr val="bg1"/>
              </a:solidFill>
              <a:sym typeface="Calibri" panose="020F0502020204030204" pitchFamily="34" charset="0"/>
            </a:endParaRPr>
          </a:p>
          <a:p>
            <a:endParaRPr lang="zh-CN" altLang="en-US" sz="1013" dirty="0">
              <a:solidFill>
                <a:srgbClr val="292929"/>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extLst>
      <p:ext uri="{BB962C8B-B14F-4D97-AF65-F5344CB8AC3E}">
        <p14:creationId xmlns:p14="http://schemas.microsoft.com/office/powerpoint/2010/main" val="113145906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3250" advTm="0">
        <p15:prstTrans prst="origami"/>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wipe(down)">
                                      <p:cBhvr>
                                        <p:cTn id="14" dur="500"/>
                                        <p:tgtEl>
                                          <p:spTgt spid="2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down)">
                                      <p:cBhvr>
                                        <p:cTn id="24" dur="500"/>
                                        <p:tgtEl>
                                          <p:spTgt spid="2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down)">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down)">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down)">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sp>
        <p:nvSpPr>
          <p:cNvPr id="10" name="直接连接符 1"/>
          <p:cNvSpPr/>
          <p:nvPr/>
        </p:nvSpPr>
        <p:spPr>
          <a:xfrm>
            <a:off x="3384550" y="2211388"/>
            <a:ext cx="0" cy="1944687"/>
          </a:xfrm>
          <a:prstGeom prst="line">
            <a:avLst/>
          </a:prstGeom>
          <a:ln w="9525" cap="flat" cmpd="sng">
            <a:solidFill>
              <a:schemeClr val="bg1"/>
            </a:solidFill>
            <a:prstDash val="solid"/>
            <a:bevel/>
            <a:headEnd type="none" w="med" len="med"/>
            <a:tailEnd type="none" w="med" len="med"/>
          </a:ln>
        </p:spPr>
      </p:sp>
      <p:sp>
        <p:nvSpPr>
          <p:cNvPr id="11" name="直接连接符 2"/>
          <p:cNvSpPr/>
          <p:nvPr/>
        </p:nvSpPr>
        <p:spPr>
          <a:xfrm>
            <a:off x="5759450" y="2211388"/>
            <a:ext cx="1588" cy="1944687"/>
          </a:xfrm>
          <a:prstGeom prst="line">
            <a:avLst/>
          </a:prstGeom>
          <a:ln w="9525" cap="flat" cmpd="sng">
            <a:solidFill>
              <a:schemeClr val="bg1"/>
            </a:solidFill>
            <a:prstDash val="solid"/>
            <a:bevel/>
            <a:headEnd type="none" w="med" len="med"/>
            <a:tailEnd type="none" w="med" len="med"/>
          </a:ln>
        </p:spPr>
      </p:sp>
      <p:grpSp>
        <p:nvGrpSpPr>
          <p:cNvPr id="12" name="组合 3"/>
          <p:cNvGrpSpPr/>
          <p:nvPr/>
        </p:nvGrpSpPr>
        <p:grpSpPr>
          <a:xfrm>
            <a:off x="6680200" y="1851025"/>
            <a:ext cx="536575" cy="538163"/>
            <a:chOff x="0" y="0"/>
            <a:chExt cx="1410703" cy="1410703"/>
          </a:xfrm>
        </p:grpSpPr>
        <p:grpSp>
          <p:nvGrpSpPr>
            <p:cNvPr id="13" name="组合 4"/>
            <p:cNvGrpSpPr/>
            <p:nvPr/>
          </p:nvGrpSpPr>
          <p:grpSpPr>
            <a:xfrm>
              <a:off x="0" y="0"/>
              <a:ext cx="1410703" cy="1410703"/>
              <a:chOff x="0" y="0"/>
              <a:chExt cx="1410703" cy="1410703"/>
            </a:xfrm>
          </p:grpSpPr>
          <p:sp>
            <p:nvSpPr>
              <p:cNvPr id="15" name="圆角矩形 6"/>
              <p:cNvSpPr/>
              <p:nvPr/>
            </p:nvSpPr>
            <p:spPr>
              <a:xfrm>
                <a:off x="0" y="0"/>
                <a:ext cx="1410703" cy="1410703"/>
              </a:xfrm>
              <a:prstGeom prst="roundRect">
                <a:avLst>
                  <a:gd name="adj" fmla="val 16667"/>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rgbClr val="00CC99"/>
                  </a:solidFill>
                  <a:latin typeface="Arial" panose="020B0604020202020204" pitchFamily="34" charset="0"/>
                  <a:ea typeface="宋体" panose="02010600030101010101" pitchFamily="2" charset="-122"/>
                </a:endParaRPr>
              </a:p>
            </p:txBody>
          </p:sp>
          <p:sp>
            <p:nvSpPr>
              <p:cNvPr id="16" name="圆角矩形 3"/>
              <p:cNvSpPr/>
              <p:nvPr/>
            </p:nvSpPr>
            <p:spPr>
              <a:xfrm>
                <a:off x="237219" y="399625"/>
                <a:ext cx="1173484" cy="1011077"/>
              </a:xfrm>
              <a:custGeom>
                <a:avLst/>
                <a:gdLst>
                  <a:gd name="txL" fmla="*/ 0 w 2635572"/>
                  <a:gd name="txT" fmla="*/ 0 h 2270816"/>
                  <a:gd name="txR" fmla="*/ 2635572 w 2635572"/>
                  <a:gd name="txB" fmla="*/ 2270816 h 2270816"/>
                </a:gdLst>
                <a:ahLst/>
                <a:cxnLst>
                  <a:cxn ang="0">
                    <a:pos x="15659" y="21176"/>
                  </a:cxn>
                  <a:cxn ang="0">
                    <a:pos x="15789" y="13686"/>
                  </a:cxn>
                  <a:cxn ang="0">
                    <a:pos x="26111" y="7983"/>
                  </a:cxn>
                  <a:cxn ang="0">
                    <a:pos x="34916" y="9903"/>
                  </a:cxn>
                  <a:cxn ang="0">
                    <a:pos x="44585" y="2126"/>
                  </a:cxn>
                  <a:cxn ang="0">
                    <a:pos x="58466" y="788"/>
                  </a:cxn>
                  <a:cxn ang="0">
                    <a:pos x="70016" y="0"/>
                  </a:cxn>
                  <a:cxn ang="0">
                    <a:pos x="103391" y="25149"/>
                  </a:cxn>
                  <a:cxn ang="0">
                    <a:pos x="103582" y="68493"/>
                  </a:cxn>
                  <a:cxn ang="0">
                    <a:pos x="82828" y="89246"/>
                  </a:cxn>
                  <a:cxn ang="0">
                    <a:pos x="44098" y="89246"/>
                  </a:cxn>
                  <a:cxn ang="0">
                    <a:pos x="0" y="57119"/>
                  </a:cxn>
                  <a:cxn ang="0">
                    <a:pos x="17471" y="47527"/>
                  </a:cxn>
                  <a:cxn ang="0">
                    <a:pos x="8791" y="49963"/>
                  </a:cxn>
                  <a:cxn ang="0">
                    <a:pos x="25892" y="29141"/>
                  </a:cxn>
                  <a:cxn ang="0">
                    <a:pos x="15659" y="21176"/>
                  </a:cxn>
                </a:cxnLst>
                <a:rect l="txL" t="txT" r="txR" b="txB"/>
                <a:pathLst>
                  <a:path w="2635572" h="2270816">
                    <a:moveTo>
                      <a:pt x="398427" y="538812"/>
                    </a:moveTo>
                    <a:cubicBezTo>
                      <a:pt x="399534" y="475286"/>
                      <a:pt x="400640" y="411761"/>
                      <a:pt x="401747" y="348235"/>
                    </a:cubicBezTo>
                    <a:lnTo>
                      <a:pt x="664373" y="203127"/>
                    </a:lnTo>
                    <a:lnTo>
                      <a:pt x="888428" y="251970"/>
                    </a:lnTo>
                    <a:lnTo>
                      <a:pt x="1134441" y="54087"/>
                    </a:lnTo>
                    <a:lnTo>
                      <a:pt x="1487619" y="20043"/>
                    </a:lnTo>
                    <a:lnTo>
                      <a:pt x="1781496" y="0"/>
                    </a:lnTo>
                    <a:lnTo>
                      <a:pt x="2630705" y="639890"/>
                    </a:lnTo>
                    <a:cubicBezTo>
                      <a:pt x="2632327" y="1000378"/>
                      <a:pt x="2633950" y="1382259"/>
                      <a:pt x="2635572" y="1742747"/>
                    </a:cubicBezTo>
                    <a:cubicBezTo>
                      <a:pt x="2635572" y="2034391"/>
                      <a:pt x="2399147" y="2270816"/>
                      <a:pt x="2107503" y="2270816"/>
                    </a:cubicBezTo>
                    <a:lnTo>
                      <a:pt x="1122046" y="2270816"/>
                    </a:lnTo>
                    <a:lnTo>
                      <a:pt x="0" y="1453355"/>
                    </a:lnTo>
                    <a:lnTo>
                      <a:pt x="444529" y="1209287"/>
                    </a:lnTo>
                    <a:lnTo>
                      <a:pt x="223697" y="1271277"/>
                    </a:lnTo>
                    <a:lnTo>
                      <a:pt x="658799" y="741472"/>
                    </a:lnTo>
                    <a:lnTo>
                      <a:pt x="398427" y="538812"/>
                    </a:lnTo>
                    <a:close/>
                  </a:path>
                </a:pathLst>
              </a:custGeom>
              <a:solidFill>
                <a:srgbClr val="FFFFFF">
                  <a:alpha val="29803"/>
                </a:srgbClr>
              </a:solidFill>
              <a:ln w="25400">
                <a:noFill/>
              </a:ln>
            </p:spPr>
            <p:txBody>
              <a:bodyPr/>
              <a:lstStyle/>
              <a:p>
                <a:endParaRPr lang="zh-CN" altLang="en-US"/>
              </a:p>
            </p:txBody>
          </p:sp>
        </p:grpSp>
        <p:sp useBgFill="1">
          <p:nvSpPr>
            <p:cNvPr id="14" name="圆角矩形 68"/>
            <p:cNvSpPr>
              <a:spLocks noChangeAspect="1"/>
            </p:cNvSpPr>
            <p:nvPr/>
          </p:nvSpPr>
          <p:spPr>
            <a:xfrm flipH="1">
              <a:off x="140429" y="353877"/>
              <a:ext cx="1129844" cy="702949"/>
            </a:xfrm>
            <a:custGeom>
              <a:avLst/>
              <a:gdLst>
                <a:gd name="txL" fmla="*/ 0 w 2534777"/>
                <a:gd name="txT" fmla="*/ 0 h 1577043"/>
                <a:gd name="txR" fmla="*/ 2534777 w 2534777"/>
                <a:gd name="txB" fmla="*/ 1577043 h 1577043"/>
              </a:gdLst>
              <a:ahLst/>
              <a:cxnLst>
                <a:cxn ang="0">
                  <a:pos x="129775" y="40511"/>
                </a:cxn>
                <a:cxn ang="0">
                  <a:pos x="88342" y="81945"/>
                </a:cxn>
                <a:cxn ang="0">
                  <a:pos x="88442" y="82946"/>
                </a:cxn>
                <a:cxn ang="0">
                  <a:pos x="70584" y="110068"/>
                </a:cxn>
                <a:cxn ang="0">
                  <a:pos x="100179" y="139664"/>
                </a:cxn>
                <a:cxn ang="0">
                  <a:pos x="194884" y="139664"/>
                </a:cxn>
                <a:cxn ang="0">
                  <a:pos x="224479" y="110068"/>
                </a:cxn>
                <a:cxn ang="0">
                  <a:pos x="205554" y="82535"/>
                </a:cxn>
                <a:cxn ang="0">
                  <a:pos x="205970" y="80473"/>
                </a:cxn>
                <a:cxn ang="0">
                  <a:pos x="182294" y="56797"/>
                </a:cxn>
                <a:cxn ang="0">
                  <a:pos x="166481" y="63105"/>
                </a:cxn>
                <a:cxn ang="0">
                  <a:pos x="129775" y="40511"/>
                </a:cxn>
                <a:cxn ang="0">
                  <a:pos x="77613" y="0"/>
                </a:cxn>
                <a:cxn ang="0">
                  <a:pos x="23284" y="54329"/>
                </a:cxn>
                <a:cxn ang="0">
                  <a:pos x="23416" y="55641"/>
                </a:cxn>
                <a:cxn ang="0">
                  <a:pos x="0" y="91206"/>
                </a:cxn>
                <a:cxn ang="0">
                  <a:pos x="38806" y="130012"/>
                </a:cxn>
                <a:cxn ang="0">
                  <a:pos x="70633" y="130012"/>
                </a:cxn>
                <a:cxn ang="0">
                  <a:pos x="65403" y="120522"/>
                </a:cxn>
                <a:cxn ang="0">
                  <a:pos x="58216" y="120522"/>
                </a:cxn>
                <a:cxn ang="0">
                  <a:pos x="27142" y="89448"/>
                </a:cxn>
                <a:cxn ang="0">
                  <a:pos x="45893" y="60970"/>
                </a:cxn>
                <a:cxn ang="0">
                  <a:pos x="45787" y="59920"/>
                </a:cxn>
                <a:cxn ang="0">
                  <a:pos x="89290" y="16416"/>
                </a:cxn>
                <a:cxn ang="0">
                  <a:pos x="124247" y="34309"/>
                </a:cxn>
                <a:cxn ang="0">
                  <a:pos x="128208" y="33910"/>
                </a:cxn>
                <a:cxn ang="0">
                  <a:pos x="136799" y="34826"/>
                </a:cxn>
                <a:cxn ang="0">
                  <a:pos x="144433" y="33515"/>
                </a:cxn>
                <a:cxn ang="0">
                  <a:pos x="169244" y="57892"/>
                </a:cxn>
                <a:cxn ang="0">
                  <a:pos x="177365" y="53174"/>
                </a:cxn>
                <a:cxn ang="0">
                  <a:pos x="177522" y="52399"/>
                </a:cxn>
                <a:cxn ang="0">
                  <a:pos x="146477" y="21354"/>
                </a:cxn>
                <a:cxn ang="0">
                  <a:pos x="125742" y="29626"/>
                </a:cxn>
                <a:cxn ang="0">
                  <a:pos x="77613" y="0"/>
                </a:cxn>
              </a:cxnLst>
              <a:rect l="txL" t="txT" r="txR" b="txB"/>
              <a:pathLst>
                <a:path w="2534777" h="1577043">
                  <a:moveTo>
                    <a:pt x="1465394" y="457443"/>
                  </a:moveTo>
                  <a:cubicBezTo>
                    <a:pt x="1207004" y="457443"/>
                    <a:pt x="997537" y="666911"/>
                    <a:pt x="997537" y="925301"/>
                  </a:cubicBezTo>
                  <a:cubicBezTo>
                    <a:pt x="997537" y="929084"/>
                    <a:pt x="997581" y="932858"/>
                    <a:pt x="998675" y="936595"/>
                  </a:cubicBezTo>
                  <a:cubicBezTo>
                    <a:pt x="879937" y="987444"/>
                    <a:pt x="797027" y="1105469"/>
                    <a:pt x="797027" y="1242860"/>
                  </a:cubicBezTo>
                  <a:cubicBezTo>
                    <a:pt x="797027" y="1427423"/>
                    <a:pt x="946647" y="1577043"/>
                    <a:pt x="1131210" y="1577043"/>
                  </a:cubicBezTo>
                  <a:lnTo>
                    <a:pt x="2200595" y="1577043"/>
                  </a:lnTo>
                  <a:cubicBezTo>
                    <a:pt x="2385158" y="1577043"/>
                    <a:pt x="2534777" y="1427423"/>
                    <a:pt x="2534777" y="1242860"/>
                  </a:cubicBezTo>
                  <a:cubicBezTo>
                    <a:pt x="2534777" y="1100889"/>
                    <a:pt x="2446245" y="979593"/>
                    <a:pt x="2321074" y="931958"/>
                  </a:cubicBezTo>
                  <a:lnTo>
                    <a:pt x="2325772" y="908676"/>
                  </a:lnTo>
                  <a:cubicBezTo>
                    <a:pt x="2325772" y="761025"/>
                    <a:pt x="2206078" y="641330"/>
                    <a:pt x="2058426" y="641330"/>
                  </a:cubicBezTo>
                  <a:cubicBezTo>
                    <a:pt x="1989101" y="641330"/>
                    <a:pt x="1925937" y="667718"/>
                    <a:pt x="1879867" y="712568"/>
                  </a:cubicBezTo>
                  <a:cubicBezTo>
                    <a:pt x="1804227" y="560778"/>
                    <a:pt x="1646877" y="457443"/>
                    <a:pt x="1465394" y="457443"/>
                  </a:cubicBezTo>
                  <a:close/>
                  <a:moveTo>
                    <a:pt x="876386" y="0"/>
                  </a:moveTo>
                  <a:cubicBezTo>
                    <a:pt x="537576" y="0"/>
                    <a:pt x="262915" y="274661"/>
                    <a:pt x="262915" y="613471"/>
                  </a:cubicBezTo>
                  <a:cubicBezTo>
                    <a:pt x="262915" y="618431"/>
                    <a:pt x="262973" y="623380"/>
                    <a:pt x="264408" y="628281"/>
                  </a:cubicBezTo>
                  <a:cubicBezTo>
                    <a:pt x="108715" y="694956"/>
                    <a:pt x="0" y="849714"/>
                    <a:pt x="0" y="1029866"/>
                  </a:cubicBezTo>
                  <a:cubicBezTo>
                    <a:pt x="0" y="1271872"/>
                    <a:pt x="196187" y="1468058"/>
                    <a:pt x="438192" y="1468058"/>
                  </a:cubicBezTo>
                  <a:lnTo>
                    <a:pt x="797580" y="1468058"/>
                  </a:lnTo>
                  <a:cubicBezTo>
                    <a:pt x="770868" y="1437112"/>
                    <a:pt x="750667" y="1400796"/>
                    <a:pt x="738512" y="1360901"/>
                  </a:cubicBezTo>
                  <a:lnTo>
                    <a:pt x="657367" y="1360901"/>
                  </a:lnTo>
                  <a:cubicBezTo>
                    <a:pt x="463583" y="1360901"/>
                    <a:pt x="306487" y="1203806"/>
                    <a:pt x="306487" y="1010021"/>
                  </a:cubicBezTo>
                  <a:cubicBezTo>
                    <a:pt x="306487" y="865765"/>
                    <a:pt x="393540" y="741844"/>
                    <a:pt x="518211" y="688454"/>
                  </a:cubicBezTo>
                  <a:cubicBezTo>
                    <a:pt x="517061" y="684530"/>
                    <a:pt x="517015" y="680567"/>
                    <a:pt x="517015" y="676596"/>
                  </a:cubicBezTo>
                  <a:cubicBezTo>
                    <a:pt x="517015" y="405295"/>
                    <a:pt x="736949" y="185362"/>
                    <a:pt x="1008249" y="185362"/>
                  </a:cubicBezTo>
                  <a:cubicBezTo>
                    <a:pt x="1171061" y="185362"/>
                    <a:pt x="1315374" y="264570"/>
                    <a:pt x="1402972" y="387409"/>
                  </a:cubicBezTo>
                  <a:cubicBezTo>
                    <a:pt x="1417561" y="383558"/>
                    <a:pt x="1432554" y="382900"/>
                    <a:pt x="1447701" y="382900"/>
                  </a:cubicBezTo>
                  <a:cubicBezTo>
                    <a:pt x="1480947" y="382900"/>
                    <a:pt x="1513452" y="386072"/>
                    <a:pt x="1544707" y="393247"/>
                  </a:cubicBezTo>
                  <a:cubicBezTo>
                    <a:pt x="1571543" y="383219"/>
                    <a:pt x="1600669" y="378436"/>
                    <a:pt x="1630912" y="378436"/>
                  </a:cubicBezTo>
                  <a:cubicBezTo>
                    <a:pt x="1784119" y="378436"/>
                    <a:pt x="1908658" y="501175"/>
                    <a:pt x="1911067" y="653695"/>
                  </a:cubicBezTo>
                  <a:cubicBezTo>
                    <a:pt x="1937034" y="629476"/>
                    <a:pt x="1968219" y="611266"/>
                    <a:pt x="2002778" y="600430"/>
                  </a:cubicBezTo>
                  <a:lnTo>
                    <a:pt x="2004545" y="591672"/>
                  </a:lnTo>
                  <a:cubicBezTo>
                    <a:pt x="2004545" y="398068"/>
                    <a:pt x="1847598" y="241118"/>
                    <a:pt x="1653991" y="241118"/>
                  </a:cubicBezTo>
                  <a:cubicBezTo>
                    <a:pt x="1563090" y="241118"/>
                    <a:pt x="1480267" y="275719"/>
                    <a:pt x="1419859" y="334529"/>
                  </a:cubicBezTo>
                  <a:cubicBezTo>
                    <a:pt x="1320676" y="135496"/>
                    <a:pt x="1114354" y="0"/>
                    <a:pt x="876386" y="0"/>
                  </a:cubicBezTo>
                  <a:close/>
                </a:path>
              </a:pathLst>
            </a:custGeom>
            <a:ln w="25400">
              <a:noFill/>
            </a:ln>
          </p:spPr>
          <p:txBody>
            <a:bodyPr/>
            <a:lstStyle/>
            <a:p>
              <a:endParaRPr lang="zh-CN" altLang="en-US"/>
            </a:p>
          </p:txBody>
        </p:sp>
      </p:grpSp>
      <p:grpSp>
        <p:nvGrpSpPr>
          <p:cNvPr id="17" name="组合 8"/>
          <p:cNvGrpSpPr/>
          <p:nvPr/>
        </p:nvGrpSpPr>
        <p:grpSpPr>
          <a:xfrm>
            <a:off x="1927225" y="1851025"/>
            <a:ext cx="536575" cy="538163"/>
            <a:chOff x="0" y="0"/>
            <a:chExt cx="1410703" cy="1410703"/>
          </a:xfrm>
        </p:grpSpPr>
        <p:sp>
          <p:nvSpPr>
            <p:cNvPr id="18" name="圆角矩形 9"/>
            <p:cNvSpPr/>
            <p:nvPr/>
          </p:nvSpPr>
          <p:spPr>
            <a:xfrm>
              <a:off x="0" y="0"/>
              <a:ext cx="1410703" cy="1410703"/>
            </a:xfrm>
            <a:prstGeom prst="roundRect">
              <a:avLst>
                <a:gd name="adj" fmla="val 16667"/>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rgbClr val="00CC99"/>
                </a:solidFill>
                <a:latin typeface="Arial" panose="020B0604020202020204" pitchFamily="34" charset="0"/>
                <a:ea typeface="宋体" panose="02010600030101010101" pitchFamily="2" charset="-122"/>
              </a:endParaRPr>
            </a:p>
          </p:txBody>
        </p:sp>
        <p:sp>
          <p:nvSpPr>
            <p:cNvPr id="19" name="任意多边形 10"/>
            <p:cNvSpPr/>
            <p:nvPr/>
          </p:nvSpPr>
          <p:spPr>
            <a:xfrm>
              <a:off x="277851" y="328174"/>
              <a:ext cx="1132851" cy="1082529"/>
            </a:xfrm>
            <a:custGeom>
              <a:avLst/>
              <a:gdLst>
                <a:gd name="txL" fmla="*/ 0 w 2544311"/>
                <a:gd name="txT" fmla="*/ 0 h 2431293"/>
                <a:gd name="txR" fmla="*/ 2544311 w 2544311"/>
                <a:gd name="txB" fmla="*/ 2431293 h 2431293"/>
              </a:gdLst>
              <a:ahLst/>
              <a:cxnLst>
                <a:cxn ang="0">
                  <a:pos x="74891" y="0"/>
                </a:cxn>
                <a:cxn ang="0">
                  <a:pos x="99995" y="23173"/>
                </a:cxn>
                <a:cxn ang="0">
                  <a:pos x="99995" y="74799"/>
                </a:cxn>
                <a:cxn ang="0">
                  <a:pos x="79242" y="95553"/>
                </a:cxn>
                <a:cxn ang="0">
                  <a:pos x="35611" y="95553"/>
                </a:cxn>
                <a:cxn ang="0">
                  <a:pos x="9" y="66393"/>
                </a:cxn>
                <a:cxn ang="0">
                  <a:pos x="13258" y="57437"/>
                </a:cxn>
                <a:cxn ang="0">
                  <a:pos x="16389" y="53034"/>
                </a:cxn>
                <a:cxn ang="0">
                  <a:pos x="630" y="42339"/>
                </a:cxn>
                <a:cxn ang="0">
                  <a:pos x="14418" y="40937"/>
                </a:cxn>
                <a:cxn ang="0">
                  <a:pos x="2352" y="26261"/>
                </a:cxn>
                <a:cxn ang="0">
                  <a:pos x="12821" y="27416"/>
                </a:cxn>
                <a:cxn ang="0">
                  <a:pos x="0" y="18167"/>
                </a:cxn>
                <a:cxn ang="0">
                  <a:pos x="20496" y="8974"/>
                </a:cxn>
                <a:cxn ang="0">
                  <a:pos x="74891" y="0"/>
                </a:cxn>
              </a:cxnLst>
              <a:rect l="txL" t="txT" r="txR" b="txB"/>
              <a:pathLst>
                <a:path w="2544311" h="2431293">
                  <a:moveTo>
                    <a:pt x="1905551" y="0"/>
                  </a:moveTo>
                  <a:lnTo>
                    <a:pt x="2544311" y="589638"/>
                  </a:lnTo>
                  <a:lnTo>
                    <a:pt x="2544311" y="1903224"/>
                  </a:lnTo>
                  <a:cubicBezTo>
                    <a:pt x="2544311" y="2194868"/>
                    <a:pt x="2307886" y="2431293"/>
                    <a:pt x="2016242" y="2431293"/>
                  </a:cubicBezTo>
                  <a:lnTo>
                    <a:pt x="906105" y="2431293"/>
                  </a:lnTo>
                  <a:lnTo>
                    <a:pt x="236" y="1689332"/>
                  </a:lnTo>
                  <a:lnTo>
                    <a:pt x="337329" y="1461434"/>
                  </a:lnTo>
                  <a:lnTo>
                    <a:pt x="416998" y="1349404"/>
                  </a:lnTo>
                  <a:cubicBezTo>
                    <a:pt x="422398" y="1349618"/>
                    <a:pt x="10643" y="1077077"/>
                    <a:pt x="16043" y="1077291"/>
                  </a:cubicBezTo>
                  <a:lnTo>
                    <a:pt x="366874" y="1041623"/>
                  </a:lnTo>
                  <a:lnTo>
                    <a:pt x="59845" y="668194"/>
                  </a:lnTo>
                  <a:lnTo>
                    <a:pt x="326236" y="697575"/>
                  </a:lnTo>
                  <a:lnTo>
                    <a:pt x="0" y="462254"/>
                  </a:lnTo>
                  <a:lnTo>
                    <a:pt x="521498" y="228332"/>
                  </a:lnTo>
                  <a:lnTo>
                    <a:pt x="1905551" y="0"/>
                  </a:lnTo>
                  <a:close/>
                </a:path>
              </a:pathLst>
            </a:custGeom>
            <a:solidFill>
              <a:srgbClr val="FFFFFF">
                <a:alpha val="29803"/>
              </a:srgbClr>
            </a:solidFill>
            <a:ln w="25400">
              <a:noFill/>
            </a:ln>
          </p:spPr>
          <p:txBody>
            <a:bodyPr/>
            <a:lstStyle/>
            <a:p>
              <a:endParaRPr lang="zh-CN" altLang="en-US"/>
            </a:p>
          </p:txBody>
        </p:sp>
        <p:sp useBgFill="1">
          <p:nvSpPr>
            <p:cNvPr id="20" name="矩形 60"/>
            <p:cNvSpPr/>
            <p:nvPr/>
          </p:nvSpPr>
          <p:spPr>
            <a:xfrm>
              <a:off x="279906" y="325645"/>
              <a:ext cx="850891" cy="759413"/>
            </a:xfrm>
            <a:custGeom>
              <a:avLst/>
              <a:gdLst>
                <a:gd name="txL" fmla="*/ 0 w 816827"/>
                <a:gd name="txT" fmla="*/ 0 h 729011"/>
                <a:gd name="txR" fmla="*/ 816827 w 816827"/>
                <a:gd name="txB" fmla="*/ 729011 h 729011"/>
              </a:gdLst>
              <a:ahLst/>
              <a:cxnLst>
                <a:cxn ang="0">
                  <a:pos x="461670" y="664951"/>
                </a:cxn>
                <a:cxn ang="0">
                  <a:pos x="461670" y="758449"/>
                </a:cxn>
                <a:cxn ang="0">
                  <a:pos x="851537" y="758449"/>
                </a:cxn>
                <a:cxn ang="0">
                  <a:pos x="851537" y="664951"/>
                </a:cxn>
                <a:cxn ang="0">
                  <a:pos x="461670" y="664951"/>
                </a:cxn>
                <a:cxn ang="0">
                  <a:pos x="0" y="599327"/>
                </a:cxn>
                <a:cxn ang="0">
                  <a:pos x="923340" y="599327"/>
                </a:cxn>
                <a:cxn ang="0">
                  <a:pos x="923340" y="824074"/>
                </a:cxn>
                <a:cxn ang="0">
                  <a:pos x="0" y="824074"/>
                </a:cxn>
                <a:cxn ang="0">
                  <a:pos x="0" y="599327"/>
                </a:cxn>
                <a:cxn ang="0">
                  <a:pos x="189764" y="365287"/>
                </a:cxn>
                <a:cxn ang="0">
                  <a:pos x="189764" y="458787"/>
                </a:cxn>
                <a:cxn ang="0">
                  <a:pos x="851536" y="458787"/>
                </a:cxn>
                <a:cxn ang="0">
                  <a:pos x="851536" y="365287"/>
                </a:cxn>
                <a:cxn ang="0">
                  <a:pos x="189764" y="365287"/>
                </a:cxn>
                <a:cxn ang="0">
                  <a:pos x="0" y="299663"/>
                </a:cxn>
                <a:cxn ang="0">
                  <a:pos x="923340" y="299663"/>
                </a:cxn>
                <a:cxn ang="0">
                  <a:pos x="923340" y="524411"/>
                </a:cxn>
                <a:cxn ang="0">
                  <a:pos x="0" y="524411"/>
                </a:cxn>
                <a:cxn ang="0">
                  <a:pos x="0" y="299663"/>
                </a:cxn>
                <a:cxn ang="0">
                  <a:pos x="564252" y="65624"/>
                </a:cxn>
                <a:cxn ang="0">
                  <a:pos x="564252" y="159122"/>
                </a:cxn>
                <a:cxn ang="0">
                  <a:pos x="851536" y="159122"/>
                </a:cxn>
                <a:cxn ang="0">
                  <a:pos x="851536" y="65624"/>
                </a:cxn>
                <a:cxn ang="0">
                  <a:pos x="564252" y="65624"/>
                </a:cxn>
                <a:cxn ang="0">
                  <a:pos x="0" y="0"/>
                </a:cxn>
                <a:cxn ang="0">
                  <a:pos x="923340" y="0"/>
                </a:cxn>
                <a:cxn ang="0">
                  <a:pos x="923340" y="224746"/>
                </a:cxn>
                <a:cxn ang="0">
                  <a:pos x="0" y="224746"/>
                </a:cxn>
                <a:cxn ang="0">
                  <a:pos x="0" y="0"/>
                </a:cxn>
              </a:cxnLst>
              <a:rect l="txL" t="txT" r="txR" b="txB"/>
              <a:pathLst>
                <a:path w="816827" h="729011">
                  <a:moveTo>
                    <a:pt x="408414" y="588244"/>
                  </a:moveTo>
                  <a:lnTo>
                    <a:pt x="408414" y="670957"/>
                  </a:lnTo>
                  <a:lnTo>
                    <a:pt x="753307" y="670957"/>
                  </a:lnTo>
                  <a:lnTo>
                    <a:pt x="753307" y="588244"/>
                  </a:lnTo>
                  <a:lnTo>
                    <a:pt x="408414" y="588244"/>
                  </a:lnTo>
                  <a:close/>
                  <a:moveTo>
                    <a:pt x="0" y="530190"/>
                  </a:moveTo>
                  <a:lnTo>
                    <a:pt x="816827" y="530190"/>
                  </a:lnTo>
                  <a:lnTo>
                    <a:pt x="816827" y="729011"/>
                  </a:lnTo>
                  <a:lnTo>
                    <a:pt x="0" y="729011"/>
                  </a:lnTo>
                  <a:lnTo>
                    <a:pt x="0" y="530190"/>
                  </a:lnTo>
                  <a:close/>
                  <a:moveTo>
                    <a:pt x="167873" y="323149"/>
                  </a:moveTo>
                  <a:lnTo>
                    <a:pt x="167873" y="405862"/>
                  </a:lnTo>
                  <a:lnTo>
                    <a:pt x="753306" y="405862"/>
                  </a:lnTo>
                  <a:lnTo>
                    <a:pt x="753306" y="323149"/>
                  </a:lnTo>
                  <a:lnTo>
                    <a:pt x="167873" y="323149"/>
                  </a:lnTo>
                  <a:close/>
                  <a:moveTo>
                    <a:pt x="0" y="265095"/>
                  </a:moveTo>
                  <a:lnTo>
                    <a:pt x="816827" y="265095"/>
                  </a:lnTo>
                  <a:lnTo>
                    <a:pt x="816827" y="463916"/>
                  </a:lnTo>
                  <a:lnTo>
                    <a:pt x="0" y="463916"/>
                  </a:lnTo>
                  <a:lnTo>
                    <a:pt x="0" y="265095"/>
                  </a:lnTo>
                  <a:close/>
                  <a:moveTo>
                    <a:pt x="499162" y="58054"/>
                  </a:moveTo>
                  <a:lnTo>
                    <a:pt x="499162" y="140767"/>
                  </a:lnTo>
                  <a:lnTo>
                    <a:pt x="753306" y="140767"/>
                  </a:lnTo>
                  <a:lnTo>
                    <a:pt x="753306" y="58054"/>
                  </a:lnTo>
                  <a:lnTo>
                    <a:pt x="499162" y="58054"/>
                  </a:lnTo>
                  <a:close/>
                  <a:moveTo>
                    <a:pt x="0" y="0"/>
                  </a:moveTo>
                  <a:lnTo>
                    <a:pt x="816827" y="0"/>
                  </a:lnTo>
                  <a:lnTo>
                    <a:pt x="816827" y="198821"/>
                  </a:lnTo>
                  <a:lnTo>
                    <a:pt x="0" y="198821"/>
                  </a:lnTo>
                  <a:lnTo>
                    <a:pt x="0" y="0"/>
                  </a:lnTo>
                  <a:close/>
                </a:path>
              </a:pathLst>
            </a:custGeom>
            <a:ln w="25400">
              <a:noFill/>
            </a:ln>
          </p:spPr>
          <p:txBody>
            <a:bodyPr/>
            <a:lstStyle/>
            <a:p>
              <a:endParaRPr lang="zh-CN" altLang="en-US"/>
            </a:p>
          </p:txBody>
        </p:sp>
      </p:grpSp>
      <p:grpSp>
        <p:nvGrpSpPr>
          <p:cNvPr id="21" name="组合 12"/>
          <p:cNvGrpSpPr/>
          <p:nvPr/>
        </p:nvGrpSpPr>
        <p:grpSpPr>
          <a:xfrm>
            <a:off x="4303713" y="1851025"/>
            <a:ext cx="536575" cy="538163"/>
            <a:chOff x="0" y="0"/>
            <a:chExt cx="1410703" cy="1410703"/>
          </a:xfrm>
        </p:grpSpPr>
        <p:sp>
          <p:nvSpPr>
            <p:cNvPr id="22" name="圆角矩形 13"/>
            <p:cNvSpPr/>
            <p:nvPr/>
          </p:nvSpPr>
          <p:spPr>
            <a:xfrm>
              <a:off x="0" y="0"/>
              <a:ext cx="1410703" cy="1410703"/>
            </a:xfrm>
            <a:prstGeom prst="roundRect">
              <a:avLst>
                <a:gd name="adj" fmla="val 16667"/>
              </a:avLst>
            </a:prstGeom>
            <a:solidFill>
              <a:srgbClr val="FFFFFF">
                <a:alpha val="50195"/>
              </a:srgbClr>
            </a:solidFill>
            <a:ln w="25400">
              <a:noFill/>
            </a:ln>
          </p:spPr>
          <p:txBody>
            <a:bodyPr anchor="ct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endParaRPr lang="zh-CN" altLang="zh-CN" sz="1800" dirty="0">
                <a:solidFill>
                  <a:srgbClr val="00CC99"/>
                </a:solidFill>
                <a:latin typeface="Arial" panose="020B0604020202020204" pitchFamily="34" charset="0"/>
                <a:ea typeface="宋体" panose="02010600030101010101" pitchFamily="2" charset="-122"/>
              </a:endParaRPr>
            </a:p>
          </p:txBody>
        </p:sp>
        <p:sp>
          <p:nvSpPr>
            <p:cNvPr id="23" name="任意多边形 14"/>
            <p:cNvSpPr/>
            <p:nvPr/>
          </p:nvSpPr>
          <p:spPr>
            <a:xfrm>
              <a:off x="282594" y="284649"/>
              <a:ext cx="1128107" cy="1126054"/>
            </a:xfrm>
            <a:custGeom>
              <a:avLst/>
              <a:gdLst>
                <a:gd name="txL" fmla="*/ 0 w 1128107"/>
                <a:gd name="txT" fmla="*/ 0 h 1126054"/>
                <a:gd name="txR" fmla="*/ 1128107 w 1128107"/>
                <a:gd name="txB" fmla="*/ 1126054 h 1126054"/>
              </a:gdLst>
              <a:ahLst/>
              <a:cxnLst>
                <a:cxn ang="0">
                  <a:pos x="2105" y="0"/>
                </a:cxn>
                <a:cxn ang="0">
                  <a:pos x="398111" y="0"/>
                </a:cxn>
                <a:cxn ang="0">
                  <a:pos x="453960" y="51195"/>
                </a:cxn>
                <a:cxn ang="0">
                  <a:pos x="469958" y="0"/>
                </a:cxn>
                <a:cxn ang="0">
                  <a:pos x="838821" y="0"/>
                </a:cxn>
                <a:cxn ang="0">
                  <a:pos x="1125726" y="217953"/>
                </a:cxn>
                <a:cxn ang="0">
                  <a:pos x="1128107" y="890932"/>
                </a:cxn>
                <a:cxn ang="0">
                  <a:pos x="892985" y="1126054"/>
                </a:cxn>
                <a:cxn ang="0">
                  <a:pos x="337738" y="1126054"/>
                </a:cxn>
                <a:cxn ang="0">
                  <a:pos x="2504" y="838560"/>
                </a:cxn>
                <a:cxn ang="0">
                  <a:pos x="2105" y="838474"/>
                </a:cxn>
                <a:cxn ang="0">
                  <a:pos x="32" y="451928"/>
                </a:cxn>
                <a:cxn ang="0">
                  <a:pos x="64017" y="453319"/>
                </a:cxn>
                <a:cxn ang="0">
                  <a:pos x="0" y="394637"/>
                </a:cxn>
                <a:cxn ang="0">
                  <a:pos x="20" y="390433"/>
                </a:cxn>
                <a:cxn ang="0">
                  <a:pos x="2105" y="0"/>
                </a:cxn>
              </a:cxnLst>
              <a:rect l="txL" t="txT" r="txR" b="txB"/>
              <a:pathLst>
                <a:path w="1128107" h="1126054">
                  <a:moveTo>
                    <a:pt x="2105" y="0"/>
                  </a:moveTo>
                  <a:lnTo>
                    <a:pt x="398111" y="0"/>
                  </a:lnTo>
                  <a:lnTo>
                    <a:pt x="453960" y="51195"/>
                  </a:lnTo>
                  <a:lnTo>
                    <a:pt x="469958" y="0"/>
                  </a:lnTo>
                  <a:lnTo>
                    <a:pt x="838821" y="0"/>
                  </a:lnTo>
                  <a:lnTo>
                    <a:pt x="1125726" y="217953"/>
                  </a:lnTo>
                  <a:cubicBezTo>
                    <a:pt x="1126520" y="442280"/>
                    <a:pt x="1127313" y="666606"/>
                    <a:pt x="1128107" y="890932"/>
                  </a:cubicBezTo>
                  <a:cubicBezTo>
                    <a:pt x="1128107" y="1020786"/>
                    <a:pt x="1022839" y="1126054"/>
                    <a:pt x="892985" y="1126054"/>
                  </a:cubicBezTo>
                  <a:lnTo>
                    <a:pt x="337738" y="1126054"/>
                  </a:lnTo>
                  <a:lnTo>
                    <a:pt x="2504" y="838560"/>
                  </a:lnTo>
                  <a:lnTo>
                    <a:pt x="2105" y="838474"/>
                  </a:lnTo>
                  <a:cubicBezTo>
                    <a:pt x="1413" y="709409"/>
                    <a:pt x="1066" y="644657"/>
                    <a:pt x="32" y="451928"/>
                  </a:cubicBezTo>
                  <a:lnTo>
                    <a:pt x="64017" y="453319"/>
                  </a:lnTo>
                  <a:lnTo>
                    <a:pt x="0" y="394637"/>
                  </a:lnTo>
                  <a:cubicBezTo>
                    <a:pt x="6" y="393286"/>
                    <a:pt x="13" y="391885"/>
                    <a:pt x="20" y="390433"/>
                  </a:cubicBezTo>
                  <a:lnTo>
                    <a:pt x="2105" y="0"/>
                  </a:lnTo>
                  <a:close/>
                </a:path>
              </a:pathLst>
            </a:custGeom>
            <a:solidFill>
              <a:srgbClr val="FFFFFF">
                <a:alpha val="29803"/>
              </a:srgbClr>
            </a:solidFill>
            <a:ln w="25400">
              <a:noFill/>
            </a:ln>
          </p:spPr>
          <p:txBody>
            <a:bodyPr/>
            <a:lstStyle/>
            <a:p>
              <a:endParaRPr lang="zh-CN" altLang="en-US"/>
            </a:p>
          </p:txBody>
        </p:sp>
        <p:sp useBgFill="1">
          <p:nvSpPr>
            <p:cNvPr id="24" name="图文框 9"/>
            <p:cNvSpPr/>
            <p:nvPr/>
          </p:nvSpPr>
          <p:spPr>
            <a:xfrm>
              <a:off x="284699" y="284648"/>
              <a:ext cx="841304" cy="841406"/>
            </a:xfrm>
            <a:custGeom>
              <a:avLst/>
              <a:gdLst>
                <a:gd name="txL" fmla="*/ 0 w 637287"/>
                <a:gd name="txT" fmla="*/ 0 h 637366"/>
                <a:gd name="txR" fmla="*/ 637287 w 637287"/>
                <a:gd name="txB" fmla="*/ 637366 h 637366"/>
              </a:gdLst>
              <a:ahLst/>
              <a:cxnLst>
                <a:cxn ang="0">
                  <a:pos x="1466185" y="1274522"/>
                </a:cxn>
                <a:cxn ang="0">
                  <a:pos x="1297460" y="1443244"/>
                </a:cxn>
                <a:cxn ang="0">
                  <a:pos x="1038747" y="1274522"/>
                </a:cxn>
                <a:cxn ang="0">
                  <a:pos x="1207469" y="1443244"/>
                </a:cxn>
                <a:cxn ang="0">
                  <a:pos x="1038747" y="1274522"/>
                </a:cxn>
                <a:cxn ang="0">
                  <a:pos x="427438" y="1038919"/>
                </a:cxn>
                <a:cxn ang="0">
                  <a:pos x="258715" y="1207643"/>
                </a:cxn>
                <a:cxn ang="0">
                  <a:pos x="124652" y="904858"/>
                </a:cxn>
                <a:cxn ang="0">
                  <a:pos x="561500" y="1341704"/>
                </a:cxn>
                <a:cxn ang="0">
                  <a:pos x="124652" y="904858"/>
                </a:cxn>
                <a:cxn ang="0">
                  <a:pos x="902402" y="780207"/>
                </a:cxn>
                <a:cxn ang="0">
                  <a:pos x="1192918" y="780209"/>
                </a:cxn>
                <a:cxn ang="0">
                  <a:pos x="1343814" y="909564"/>
                </a:cxn>
                <a:cxn ang="0">
                  <a:pos x="1466185" y="780209"/>
                </a:cxn>
                <a:cxn ang="0">
                  <a:pos x="1466185" y="1168275"/>
                </a:cxn>
                <a:cxn ang="0">
                  <a:pos x="1343814" y="1168278"/>
                </a:cxn>
                <a:cxn ang="0">
                  <a:pos x="1038747" y="1168275"/>
                </a:cxn>
                <a:cxn ang="0">
                  <a:pos x="902402" y="1038923"/>
                </a:cxn>
                <a:cxn ang="0">
                  <a:pos x="780031" y="1443244"/>
                </a:cxn>
                <a:cxn ang="0">
                  <a:pos x="0" y="780207"/>
                </a:cxn>
                <a:cxn ang="0">
                  <a:pos x="686153" y="1466354"/>
                </a:cxn>
                <a:cxn ang="0">
                  <a:pos x="0" y="780207"/>
                </a:cxn>
                <a:cxn ang="0">
                  <a:pos x="1207469" y="258712"/>
                </a:cxn>
                <a:cxn ang="0">
                  <a:pos x="1038747" y="427436"/>
                </a:cxn>
                <a:cxn ang="0">
                  <a:pos x="258715" y="258712"/>
                </a:cxn>
                <a:cxn ang="0">
                  <a:pos x="427438" y="427436"/>
                </a:cxn>
                <a:cxn ang="0">
                  <a:pos x="258715" y="258712"/>
                </a:cxn>
                <a:cxn ang="0">
                  <a:pos x="904684" y="561496"/>
                </a:cxn>
                <a:cxn ang="0">
                  <a:pos x="1341533" y="124652"/>
                </a:cxn>
                <a:cxn ang="0">
                  <a:pos x="124652" y="124652"/>
                </a:cxn>
                <a:cxn ang="0">
                  <a:pos x="561500" y="561496"/>
                </a:cxn>
                <a:cxn ang="0">
                  <a:pos x="124652" y="124652"/>
                </a:cxn>
                <a:cxn ang="0">
                  <a:pos x="1466185" y="0"/>
                </a:cxn>
                <a:cxn ang="0">
                  <a:pos x="780031" y="686148"/>
                </a:cxn>
                <a:cxn ang="0">
                  <a:pos x="0" y="0"/>
                </a:cxn>
                <a:cxn ang="0">
                  <a:pos x="686153" y="686148"/>
                </a:cxn>
                <a:cxn ang="0">
                  <a:pos x="0" y="0"/>
                </a:cxn>
              </a:cxnLst>
              <a:rect l="txL" t="txT" r="txR" b="txB"/>
              <a:pathLst>
                <a:path w="637287" h="637366">
                  <a:moveTo>
                    <a:pt x="563950" y="553984"/>
                  </a:moveTo>
                  <a:lnTo>
                    <a:pt x="637287" y="553984"/>
                  </a:lnTo>
                  <a:lnTo>
                    <a:pt x="637287" y="627321"/>
                  </a:lnTo>
                  <a:lnTo>
                    <a:pt x="563950" y="627321"/>
                  </a:lnTo>
                  <a:lnTo>
                    <a:pt x="563950" y="553984"/>
                  </a:lnTo>
                  <a:close/>
                  <a:moveTo>
                    <a:pt x="451498" y="553984"/>
                  </a:moveTo>
                  <a:lnTo>
                    <a:pt x="524835" y="553984"/>
                  </a:lnTo>
                  <a:lnTo>
                    <a:pt x="524835" y="627321"/>
                  </a:lnTo>
                  <a:lnTo>
                    <a:pt x="451498" y="627321"/>
                  </a:lnTo>
                  <a:lnTo>
                    <a:pt x="451498" y="553984"/>
                  </a:lnTo>
                  <a:close/>
                  <a:moveTo>
                    <a:pt x="112452" y="451577"/>
                  </a:moveTo>
                  <a:lnTo>
                    <a:pt x="185789" y="451577"/>
                  </a:lnTo>
                  <a:lnTo>
                    <a:pt x="185789" y="524914"/>
                  </a:lnTo>
                  <a:lnTo>
                    <a:pt x="112452" y="524914"/>
                  </a:lnTo>
                  <a:lnTo>
                    <a:pt x="112452" y="451577"/>
                  </a:lnTo>
                  <a:close/>
                  <a:moveTo>
                    <a:pt x="54181" y="393306"/>
                  </a:moveTo>
                  <a:lnTo>
                    <a:pt x="54181" y="583185"/>
                  </a:lnTo>
                  <a:lnTo>
                    <a:pt x="244060" y="583185"/>
                  </a:lnTo>
                  <a:lnTo>
                    <a:pt x="244060" y="393306"/>
                  </a:lnTo>
                  <a:lnTo>
                    <a:pt x="54181" y="393306"/>
                  </a:lnTo>
                  <a:close/>
                  <a:moveTo>
                    <a:pt x="339046" y="339125"/>
                  </a:moveTo>
                  <a:lnTo>
                    <a:pt x="392235" y="339125"/>
                  </a:lnTo>
                  <a:lnTo>
                    <a:pt x="392235" y="339126"/>
                  </a:lnTo>
                  <a:lnTo>
                    <a:pt x="518510" y="339126"/>
                  </a:lnTo>
                  <a:lnTo>
                    <a:pt x="518510" y="395351"/>
                  </a:lnTo>
                  <a:lnTo>
                    <a:pt x="584098" y="395351"/>
                  </a:lnTo>
                  <a:lnTo>
                    <a:pt x="584098" y="339126"/>
                  </a:lnTo>
                  <a:lnTo>
                    <a:pt x="637287" y="339126"/>
                  </a:lnTo>
                  <a:lnTo>
                    <a:pt x="637287" y="395351"/>
                  </a:lnTo>
                  <a:lnTo>
                    <a:pt x="637287" y="507803"/>
                  </a:lnTo>
                  <a:lnTo>
                    <a:pt x="637287" y="507804"/>
                  </a:lnTo>
                  <a:lnTo>
                    <a:pt x="584098" y="507804"/>
                  </a:lnTo>
                  <a:lnTo>
                    <a:pt x="584098" y="507803"/>
                  </a:lnTo>
                  <a:lnTo>
                    <a:pt x="451498" y="507803"/>
                  </a:lnTo>
                  <a:lnTo>
                    <a:pt x="451498" y="451578"/>
                  </a:lnTo>
                  <a:lnTo>
                    <a:pt x="392235" y="451578"/>
                  </a:lnTo>
                  <a:lnTo>
                    <a:pt x="392235" y="627321"/>
                  </a:lnTo>
                  <a:lnTo>
                    <a:pt x="339046" y="627321"/>
                  </a:lnTo>
                  <a:lnTo>
                    <a:pt x="339046" y="339125"/>
                  </a:lnTo>
                  <a:close/>
                  <a:moveTo>
                    <a:pt x="0" y="339125"/>
                  </a:moveTo>
                  <a:lnTo>
                    <a:pt x="298241" y="339125"/>
                  </a:lnTo>
                  <a:lnTo>
                    <a:pt x="298241" y="637366"/>
                  </a:lnTo>
                  <a:lnTo>
                    <a:pt x="0" y="637366"/>
                  </a:lnTo>
                  <a:lnTo>
                    <a:pt x="0" y="339125"/>
                  </a:lnTo>
                  <a:close/>
                  <a:moveTo>
                    <a:pt x="451498" y="112452"/>
                  </a:moveTo>
                  <a:lnTo>
                    <a:pt x="524835" y="112452"/>
                  </a:lnTo>
                  <a:lnTo>
                    <a:pt x="524835" y="185789"/>
                  </a:lnTo>
                  <a:lnTo>
                    <a:pt x="451498" y="185789"/>
                  </a:lnTo>
                  <a:lnTo>
                    <a:pt x="451498" y="112452"/>
                  </a:lnTo>
                  <a:close/>
                  <a:moveTo>
                    <a:pt x="112452" y="112452"/>
                  </a:moveTo>
                  <a:lnTo>
                    <a:pt x="185789" y="112452"/>
                  </a:lnTo>
                  <a:lnTo>
                    <a:pt x="185789" y="185789"/>
                  </a:lnTo>
                  <a:lnTo>
                    <a:pt x="112452" y="185789"/>
                  </a:lnTo>
                  <a:lnTo>
                    <a:pt x="112452" y="112452"/>
                  </a:lnTo>
                  <a:close/>
                  <a:moveTo>
                    <a:pt x="393227" y="54181"/>
                  </a:moveTo>
                  <a:lnTo>
                    <a:pt x="393227" y="244060"/>
                  </a:lnTo>
                  <a:lnTo>
                    <a:pt x="583106" y="244060"/>
                  </a:lnTo>
                  <a:lnTo>
                    <a:pt x="583106" y="54181"/>
                  </a:lnTo>
                  <a:lnTo>
                    <a:pt x="393227" y="54181"/>
                  </a:lnTo>
                  <a:close/>
                  <a:moveTo>
                    <a:pt x="54181" y="54181"/>
                  </a:moveTo>
                  <a:lnTo>
                    <a:pt x="54181" y="244060"/>
                  </a:lnTo>
                  <a:lnTo>
                    <a:pt x="244060" y="244060"/>
                  </a:lnTo>
                  <a:lnTo>
                    <a:pt x="244060" y="54181"/>
                  </a:lnTo>
                  <a:lnTo>
                    <a:pt x="54181" y="54181"/>
                  </a:lnTo>
                  <a:close/>
                  <a:moveTo>
                    <a:pt x="339046" y="0"/>
                  </a:moveTo>
                  <a:lnTo>
                    <a:pt x="637287" y="0"/>
                  </a:lnTo>
                  <a:lnTo>
                    <a:pt x="637287" y="298241"/>
                  </a:lnTo>
                  <a:lnTo>
                    <a:pt x="339046" y="298241"/>
                  </a:lnTo>
                  <a:lnTo>
                    <a:pt x="339046" y="0"/>
                  </a:lnTo>
                  <a:close/>
                  <a:moveTo>
                    <a:pt x="0" y="0"/>
                  </a:moveTo>
                  <a:lnTo>
                    <a:pt x="298241" y="0"/>
                  </a:lnTo>
                  <a:lnTo>
                    <a:pt x="298241" y="298241"/>
                  </a:lnTo>
                  <a:lnTo>
                    <a:pt x="0" y="298241"/>
                  </a:lnTo>
                  <a:lnTo>
                    <a:pt x="0" y="0"/>
                  </a:lnTo>
                  <a:close/>
                </a:path>
              </a:pathLst>
            </a:custGeom>
            <a:ln w="25400">
              <a:noFill/>
            </a:ln>
          </p:spPr>
          <p:txBody>
            <a:bodyPr/>
            <a:lstStyle/>
            <a:p>
              <a:endParaRPr lang="zh-CN" altLang="en-US"/>
            </a:p>
          </p:txBody>
        </p:sp>
      </p:grpSp>
      <p:sp>
        <p:nvSpPr>
          <p:cNvPr id="25" name="Rectangle 4"/>
          <p:cNvSpPr/>
          <p:nvPr/>
        </p:nvSpPr>
        <p:spPr>
          <a:xfrm>
            <a:off x="3563938" y="2757488"/>
            <a:ext cx="2016125" cy="1192212"/>
          </a:xfrm>
          <a:prstGeom prst="rect">
            <a:avLst/>
          </a:prstGeom>
          <a:noFill/>
          <a:ln w="9525">
            <a:noFill/>
          </a:ln>
        </p:spPr>
        <p:txBody>
          <a:bodyPr lIns="68580" tIns="34290" rIns="68580" bIns="34290">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r>
              <a:rPr lang="zh-CN" altLang="en-US" sz="1100" dirty="0">
                <a:solidFill>
                  <a:srgbClr val="FFFFFF"/>
                </a:solidFill>
              </a:rPr>
              <a:t>添加详细描述文本</a:t>
            </a:r>
            <a:r>
              <a:rPr lang="zh-CN" altLang="en-US" sz="800" dirty="0">
                <a:solidFill>
                  <a:srgbClr val="FFFFFF"/>
                </a:solidFill>
              </a:rPr>
              <a:t/>
            </a:r>
            <a:br>
              <a:rPr lang="zh-CN" altLang="en-US" sz="800" dirty="0">
                <a:solidFill>
                  <a:srgbClr val="FFFFFF"/>
                </a:solidFill>
              </a:rPr>
            </a:br>
            <a:r>
              <a:rPr lang="zh-CN" altLang="en-US" sz="800" dirty="0">
                <a:solidFill>
                  <a:srgbClr val="FFFFFF"/>
                </a:solidFill>
              </a:rPr>
              <a:t/>
            </a:r>
            <a:br>
              <a:rPr lang="zh-CN" altLang="en-US" sz="800" dirty="0">
                <a:solidFill>
                  <a:srgbClr val="FFFFFF"/>
                </a:solidFill>
              </a:rPr>
            </a:br>
            <a:r>
              <a:rPr lang="zh-CN" altLang="en-US" sz="900" dirty="0">
                <a:solidFill>
                  <a:srgbClr val="FEFEFE"/>
                </a:solidFill>
              </a:rPr>
              <a:t>在此处添加详细描述文本，尽量与标题文本语言风格相符合，语言描述尽量简洁生动，尽可能概括出段落内容，尽量将每页幻灯片文字内容控制在</a:t>
            </a:r>
            <a:r>
              <a:rPr lang="en-US" altLang="zh-CN" sz="900" dirty="0">
                <a:solidFill>
                  <a:srgbClr val="FEFEFE"/>
                </a:solidFill>
              </a:rPr>
              <a:t>200</a:t>
            </a:r>
            <a:r>
              <a:rPr lang="zh-CN" altLang="en-US" sz="900" dirty="0">
                <a:solidFill>
                  <a:srgbClr val="FEFEFE"/>
                </a:solidFill>
              </a:rPr>
              <a:t>字以内，将每页幻灯片动态演示时间长度尽量控制在</a:t>
            </a:r>
            <a:r>
              <a:rPr lang="en-US" altLang="zh-CN" sz="900" dirty="0">
                <a:solidFill>
                  <a:srgbClr val="FEFEFE"/>
                </a:solidFill>
              </a:rPr>
              <a:t>5</a:t>
            </a:r>
            <a:r>
              <a:rPr lang="zh-CN" altLang="en-US" sz="900" dirty="0">
                <a:solidFill>
                  <a:srgbClr val="FEFEFE"/>
                </a:solidFill>
              </a:rPr>
              <a:t>分钟以内。</a:t>
            </a:r>
            <a:endParaRPr lang="en-US" altLang="zh-CN" sz="900" dirty="0">
              <a:solidFill>
                <a:srgbClr val="FEFEFE"/>
              </a:solidFill>
            </a:endParaRPr>
          </a:p>
        </p:txBody>
      </p:sp>
      <p:sp>
        <p:nvSpPr>
          <p:cNvPr id="26" name="Rectangle 4"/>
          <p:cNvSpPr/>
          <p:nvPr/>
        </p:nvSpPr>
        <p:spPr>
          <a:xfrm>
            <a:off x="1222375" y="2757488"/>
            <a:ext cx="2054225" cy="1192212"/>
          </a:xfrm>
          <a:prstGeom prst="rect">
            <a:avLst/>
          </a:prstGeom>
          <a:noFill/>
          <a:ln w="9525">
            <a:noFill/>
          </a:ln>
        </p:spPr>
        <p:txBody>
          <a:bodyPr lIns="68580" tIns="34290" rIns="68580" bIns="34290">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r>
              <a:rPr lang="zh-CN" altLang="en-US" sz="1100" dirty="0">
                <a:solidFill>
                  <a:srgbClr val="FFFFFF"/>
                </a:solidFill>
              </a:rPr>
              <a:t>添加详细描述文本</a:t>
            </a:r>
            <a:r>
              <a:rPr lang="zh-CN" altLang="en-US" sz="800" dirty="0">
                <a:solidFill>
                  <a:srgbClr val="FFFFFF"/>
                </a:solidFill>
              </a:rPr>
              <a:t/>
            </a:r>
            <a:br>
              <a:rPr lang="zh-CN" altLang="en-US" sz="800" dirty="0">
                <a:solidFill>
                  <a:srgbClr val="FFFFFF"/>
                </a:solidFill>
              </a:rPr>
            </a:br>
            <a:r>
              <a:rPr lang="zh-CN" altLang="en-US" sz="800" dirty="0">
                <a:solidFill>
                  <a:srgbClr val="FFFFFF"/>
                </a:solidFill>
              </a:rPr>
              <a:t/>
            </a:r>
            <a:br>
              <a:rPr lang="zh-CN" altLang="en-US" sz="800" dirty="0">
                <a:solidFill>
                  <a:srgbClr val="FFFFFF"/>
                </a:solidFill>
              </a:rPr>
            </a:br>
            <a:r>
              <a:rPr lang="zh-CN" altLang="en-US" sz="900" dirty="0">
                <a:solidFill>
                  <a:srgbClr val="FEFEFE"/>
                </a:solidFill>
              </a:rPr>
              <a:t>在此处添加详细描述文本，尽量与标题文本语言风格相符合，语言描述尽量简洁生动，尽可能概括出段落内容，尽量将每页幻灯片文字内容控制在</a:t>
            </a:r>
            <a:r>
              <a:rPr lang="en-US" altLang="zh-CN" sz="900" dirty="0">
                <a:solidFill>
                  <a:srgbClr val="FEFEFE"/>
                </a:solidFill>
              </a:rPr>
              <a:t>200</a:t>
            </a:r>
            <a:r>
              <a:rPr lang="zh-CN" altLang="en-US" sz="900" dirty="0">
                <a:solidFill>
                  <a:srgbClr val="FEFEFE"/>
                </a:solidFill>
              </a:rPr>
              <a:t>字以内，将每页幻灯片动态演示时间长度尽量控制在</a:t>
            </a:r>
            <a:r>
              <a:rPr lang="en-US" altLang="zh-CN" sz="900" dirty="0">
                <a:solidFill>
                  <a:srgbClr val="FEFEFE"/>
                </a:solidFill>
              </a:rPr>
              <a:t>5</a:t>
            </a:r>
            <a:r>
              <a:rPr lang="zh-CN" altLang="en-US" sz="900" dirty="0">
                <a:solidFill>
                  <a:srgbClr val="FEFEFE"/>
                </a:solidFill>
              </a:rPr>
              <a:t>分钟以内。</a:t>
            </a:r>
            <a:endParaRPr lang="en-US" altLang="zh-CN" sz="900" dirty="0">
              <a:solidFill>
                <a:srgbClr val="FEFEFE"/>
              </a:solidFill>
            </a:endParaRPr>
          </a:p>
        </p:txBody>
      </p:sp>
      <p:sp>
        <p:nvSpPr>
          <p:cNvPr id="27" name="Rectangle 4"/>
          <p:cNvSpPr/>
          <p:nvPr/>
        </p:nvSpPr>
        <p:spPr>
          <a:xfrm>
            <a:off x="5957888" y="2757488"/>
            <a:ext cx="2070100" cy="1192212"/>
          </a:xfrm>
          <a:prstGeom prst="rect">
            <a:avLst/>
          </a:prstGeom>
          <a:noFill/>
          <a:ln w="9525">
            <a:noFill/>
          </a:ln>
        </p:spPr>
        <p:txBody>
          <a:bodyPr lIns="68580" tIns="34290" rIns="68580" bIns="34290">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微软雅黑" panose="020B0503020204020204" pitchFamily="34" charset="-122"/>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微软雅黑" panose="020B0503020204020204" pitchFamily="34" charset="-122"/>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微软雅黑" panose="020B0503020204020204" pitchFamily="34" charset="-122"/>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微软雅黑" panose="020B0503020204020204" pitchFamily="34" charset="-122"/>
              </a:defRPr>
            </a:lvl5pPr>
          </a:lstStyle>
          <a:p>
            <a:pPr marL="0" lvl="0" indent="0" algn="ctr" eaLnBrk="1" hangingPunct="1">
              <a:spcBef>
                <a:spcPct val="0"/>
              </a:spcBef>
              <a:buNone/>
            </a:pPr>
            <a:r>
              <a:rPr lang="zh-CN" altLang="en-US" sz="1100" dirty="0">
                <a:solidFill>
                  <a:srgbClr val="FFFFFF"/>
                </a:solidFill>
              </a:rPr>
              <a:t>添加详细描述文本</a:t>
            </a:r>
            <a:r>
              <a:rPr lang="zh-CN" altLang="en-US" sz="800" dirty="0">
                <a:solidFill>
                  <a:srgbClr val="FFFFFF"/>
                </a:solidFill>
              </a:rPr>
              <a:t/>
            </a:r>
            <a:br>
              <a:rPr lang="zh-CN" altLang="en-US" sz="800" dirty="0">
                <a:solidFill>
                  <a:srgbClr val="FFFFFF"/>
                </a:solidFill>
              </a:rPr>
            </a:br>
            <a:r>
              <a:rPr lang="zh-CN" altLang="en-US" sz="800" dirty="0">
                <a:solidFill>
                  <a:srgbClr val="FFFFFF"/>
                </a:solidFill>
              </a:rPr>
              <a:t/>
            </a:r>
            <a:br>
              <a:rPr lang="zh-CN" altLang="en-US" sz="800" dirty="0">
                <a:solidFill>
                  <a:srgbClr val="FFFFFF"/>
                </a:solidFill>
              </a:rPr>
            </a:br>
            <a:r>
              <a:rPr lang="zh-CN" altLang="en-US" sz="900" dirty="0">
                <a:solidFill>
                  <a:srgbClr val="FEFEFE"/>
                </a:solidFill>
              </a:rPr>
              <a:t>在此处添加详细描述文本，尽量与标题文本语言风格相符合，语言描述尽量简洁生动，尽可能概括出段落内容，尽量将每页幻灯片文字内容控制在</a:t>
            </a:r>
            <a:r>
              <a:rPr lang="en-US" altLang="zh-CN" sz="900" dirty="0">
                <a:solidFill>
                  <a:srgbClr val="FEFEFE"/>
                </a:solidFill>
              </a:rPr>
              <a:t>200</a:t>
            </a:r>
            <a:r>
              <a:rPr lang="zh-CN" altLang="en-US" sz="900" dirty="0">
                <a:solidFill>
                  <a:srgbClr val="FEFEFE"/>
                </a:solidFill>
              </a:rPr>
              <a:t>字以内，将每页幻灯片动态演示时间长度尽量控制在</a:t>
            </a:r>
            <a:r>
              <a:rPr lang="en-US" altLang="zh-CN" sz="900" dirty="0">
                <a:solidFill>
                  <a:srgbClr val="FEFEFE"/>
                </a:solidFill>
              </a:rPr>
              <a:t>5</a:t>
            </a:r>
            <a:r>
              <a:rPr lang="zh-CN" altLang="en-US" sz="900" dirty="0">
                <a:solidFill>
                  <a:srgbClr val="FEFEFE"/>
                </a:solidFill>
              </a:rPr>
              <a:t>分钟以内。</a:t>
            </a:r>
            <a:endParaRPr lang="en-US" altLang="zh-CN" sz="900" dirty="0">
              <a:solidFill>
                <a:srgbClr val="FEFEFE"/>
              </a:solidFill>
            </a:endParaRPr>
          </a:p>
        </p:txBody>
      </p:sp>
      <p:sp>
        <p:nvSpPr>
          <p:cNvPr id="28" name="直接连接符 19"/>
          <p:cNvSpPr/>
          <p:nvPr/>
        </p:nvSpPr>
        <p:spPr>
          <a:xfrm>
            <a:off x="8172450" y="2211388"/>
            <a:ext cx="0" cy="1944687"/>
          </a:xfrm>
          <a:prstGeom prst="line">
            <a:avLst/>
          </a:prstGeom>
          <a:ln w="9525" cap="flat" cmpd="sng">
            <a:solidFill>
              <a:schemeClr val="bg1"/>
            </a:solidFill>
            <a:prstDash val="solid"/>
            <a:bevel/>
            <a:headEnd type="none" w="med" len="med"/>
            <a:tailEnd type="none" w="med" len="med"/>
          </a:ln>
        </p:spPr>
      </p:sp>
      <p:sp>
        <p:nvSpPr>
          <p:cNvPr id="29" name="直接连接符 20"/>
          <p:cNvSpPr/>
          <p:nvPr/>
        </p:nvSpPr>
        <p:spPr>
          <a:xfrm>
            <a:off x="1187450" y="2211388"/>
            <a:ext cx="0" cy="1944687"/>
          </a:xfrm>
          <a:prstGeom prst="line">
            <a:avLst/>
          </a:prstGeom>
          <a:ln w="9525" cap="flat" cmpd="sng">
            <a:solidFill>
              <a:schemeClr val="bg1"/>
            </a:solidFill>
            <a:prstDash val="solid"/>
            <a:bevel/>
            <a:headEnd type="none" w="med" len="med"/>
            <a:tailEnd type="none" w="med" len="med"/>
          </a:ln>
        </p:spPr>
      </p:sp>
    </p:spTree>
    <p:extLst>
      <p:ext uri="{BB962C8B-B14F-4D97-AF65-F5344CB8AC3E}">
        <p14:creationId xmlns:p14="http://schemas.microsoft.com/office/powerpoint/2010/main" val="363758156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3250" advTm="0">
        <p15:prstTrans prst="origami"/>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2" presetClass="entr" presetSubtype="4" fill="hold" nodeType="after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500" fill="hold"/>
                                        <p:tgtEl>
                                          <p:spTgt spid="17"/>
                                        </p:tgtEl>
                                        <p:attrNameLst>
                                          <p:attrName>ppt_x</p:attrName>
                                        </p:attrNameLst>
                                      </p:cBhvr>
                                      <p:tavLst>
                                        <p:tav tm="0">
                                          <p:val>
                                            <p:strVal val="#ppt_x"/>
                                          </p:val>
                                        </p:tav>
                                        <p:tav tm="100000">
                                          <p:val>
                                            <p:strVal val="#ppt_x"/>
                                          </p:val>
                                        </p:tav>
                                      </p:tavLst>
                                    </p:anim>
                                    <p:anim calcmode="lin" valueType="num">
                                      <p:cBhvr>
                                        <p:cTn id="14" dur="500" fill="hold"/>
                                        <p:tgtEl>
                                          <p:spTgt spid="17"/>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10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ppt_x</p:attrName>
                                        </p:attrNameLst>
                                      </p:cBhvr>
                                      <p:tavLst>
                                        <p:tav tm="0">
                                          <p:val>
                                            <p:strVal val="#ppt_x"/>
                                          </p:val>
                                        </p:tav>
                                        <p:tav tm="100000">
                                          <p:val>
                                            <p:strVal val="#ppt_x"/>
                                          </p:val>
                                        </p:tav>
                                      </p:tavLst>
                                    </p:anim>
                                    <p:anim calcmode="lin" valueType="num">
                                      <p:cBhvr>
                                        <p:cTn id="18" dur="500" fill="hold"/>
                                        <p:tgtEl>
                                          <p:spTgt spid="21"/>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20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ppt_x</p:attrName>
                                        </p:attrNameLst>
                                      </p:cBhvr>
                                      <p:tavLst>
                                        <p:tav tm="0">
                                          <p:val>
                                            <p:strVal val="#ppt_x"/>
                                          </p:val>
                                        </p:tav>
                                        <p:tav tm="100000">
                                          <p:val>
                                            <p:strVal val="#ppt_x"/>
                                          </p:val>
                                        </p:tav>
                                      </p:tavLst>
                                    </p:anim>
                                    <p:anim calcmode="lin" valueType="num">
                                      <p:cBhvr>
                                        <p:cTn id="22" dur="500" fill="hold"/>
                                        <p:tgtEl>
                                          <p:spTgt spid="12"/>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1" fill="hold" nodeType="afterEffect">
                                  <p:stCondLst>
                                    <p:cond delay="0"/>
                                  </p:stCondLst>
                                  <p:childTnLst>
                                    <p:set>
                                      <p:cBhvr>
                                        <p:cTn id="25" dur="1" fill="hold">
                                          <p:stCondLst>
                                            <p:cond delay="0"/>
                                          </p:stCondLst>
                                        </p:cTn>
                                        <p:tgtEl>
                                          <p:spTgt spid="29"/>
                                        </p:tgtEl>
                                        <p:attrNameLst>
                                          <p:attrName>style.visibility</p:attrName>
                                        </p:attrNameLst>
                                      </p:cBhvr>
                                      <p:to>
                                        <p:strVal val="visible"/>
                                      </p:to>
                                    </p:set>
                                    <p:anim calcmode="lin" valueType="num">
                                      <p:cBhvr>
                                        <p:cTn id="26" dur="500" fill="hold"/>
                                        <p:tgtEl>
                                          <p:spTgt spid="29"/>
                                        </p:tgtEl>
                                        <p:attrNameLst>
                                          <p:attrName>ppt_x</p:attrName>
                                        </p:attrNameLst>
                                      </p:cBhvr>
                                      <p:tavLst>
                                        <p:tav tm="0">
                                          <p:val>
                                            <p:strVal val="#ppt_x"/>
                                          </p:val>
                                        </p:tav>
                                        <p:tav tm="100000">
                                          <p:val>
                                            <p:strVal val="#ppt_x"/>
                                          </p:val>
                                        </p:tav>
                                      </p:tavLst>
                                    </p:anim>
                                    <p:anim calcmode="lin" valueType="num">
                                      <p:cBhvr>
                                        <p:cTn id="27" dur="500" fill="hold"/>
                                        <p:tgtEl>
                                          <p:spTgt spid="29"/>
                                        </p:tgtEl>
                                        <p:attrNameLst>
                                          <p:attrName>ppt_y</p:attrName>
                                        </p:attrNameLst>
                                      </p:cBhvr>
                                      <p:tavLst>
                                        <p:tav tm="0">
                                          <p:val>
                                            <p:strVal val="0-#ppt_h/2"/>
                                          </p:val>
                                        </p:tav>
                                        <p:tav tm="100000">
                                          <p:val>
                                            <p:strVal val="#ppt_y"/>
                                          </p:val>
                                        </p:tav>
                                      </p:tavLst>
                                    </p:anim>
                                  </p:childTnLst>
                                </p:cTn>
                              </p:par>
                              <p:par>
                                <p:cTn id="28" presetID="2" presetClass="entr" presetSubtype="1" fill="hold" nodeType="withEffect">
                                  <p:stCondLst>
                                    <p:cond delay="10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ppt_x</p:attrName>
                                        </p:attrNameLst>
                                      </p:cBhvr>
                                      <p:tavLst>
                                        <p:tav tm="0">
                                          <p:val>
                                            <p:strVal val="#ppt_x"/>
                                          </p:val>
                                        </p:tav>
                                        <p:tav tm="100000">
                                          <p:val>
                                            <p:strVal val="#ppt_x"/>
                                          </p:val>
                                        </p:tav>
                                      </p:tavLst>
                                    </p:anim>
                                    <p:anim calcmode="lin" valueType="num">
                                      <p:cBhvr>
                                        <p:cTn id="31" dur="500" fill="hold"/>
                                        <p:tgtEl>
                                          <p:spTgt spid="10"/>
                                        </p:tgtEl>
                                        <p:attrNameLst>
                                          <p:attrName>ppt_y</p:attrName>
                                        </p:attrNameLst>
                                      </p:cBhvr>
                                      <p:tavLst>
                                        <p:tav tm="0">
                                          <p:val>
                                            <p:strVal val="0-#ppt_h/2"/>
                                          </p:val>
                                        </p:tav>
                                        <p:tav tm="100000">
                                          <p:val>
                                            <p:strVal val="#ppt_y"/>
                                          </p:val>
                                        </p:tav>
                                      </p:tavLst>
                                    </p:anim>
                                  </p:childTnLst>
                                </p:cTn>
                              </p:par>
                              <p:par>
                                <p:cTn id="32" presetID="2" presetClass="entr" presetSubtype="1" fill="hold" nodeType="withEffect">
                                  <p:stCondLst>
                                    <p:cond delay="200"/>
                                  </p:stCondLst>
                                  <p:childTnLst>
                                    <p:set>
                                      <p:cBhvr>
                                        <p:cTn id="33" dur="1" fill="hold">
                                          <p:stCondLst>
                                            <p:cond delay="0"/>
                                          </p:stCondLst>
                                        </p:cTn>
                                        <p:tgtEl>
                                          <p:spTgt spid="11"/>
                                        </p:tgtEl>
                                        <p:attrNameLst>
                                          <p:attrName>style.visibility</p:attrName>
                                        </p:attrNameLst>
                                      </p:cBhvr>
                                      <p:to>
                                        <p:strVal val="visible"/>
                                      </p:to>
                                    </p:set>
                                    <p:anim calcmode="lin" valueType="num">
                                      <p:cBhvr>
                                        <p:cTn id="34" dur="500" fill="hold"/>
                                        <p:tgtEl>
                                          <p:spTgt spid="11"/>
                                        </p:tgtEl>
                                        <p:attrNameLst>
                                          <p:attrName>ppt_x</p:attrName>
                                        </p:attrNameLst>
                                      </p:cBhvr>
                                      <p:tavLst>
                                        <p:tav tm="0">
                                          <p:val>
                                            <p:strVal val="#ppt_x"/>
                                          </p:val>
                                        </p:tav>
                                        <p:tav tm="100000">
                                          <p:val>
                                            <p:strVal val="#ppt_x"/>
                                          </p:val>
                                        </p:tav>
                                      </p:tavLst>
                                    </p:anim>
                                    <p:anim calcmode="lin" valueType="num">
                                      <p:cBhvr>
                                        <p:cTn id="35" dur="500" fill="hold"/>
                                        <p:tgtEl>
                                          <p:spTgt spid="11"/>
                                        </p:tgtEl>
                                        <p:attrNameLst>
                                          <p:attrName>ppt_y</p:attrName>
                                        </p:attrNameLst>
                                      </p:cBhvr>
                                      <p:tavLst>
                                        <p:tav tm="0">
                                          <p:val>
                                            <p:strVal val="0-#ppt_h/2"/>
                                          </p:val>
                                        </p:tav>
                                        <p:tav tm="100000">
                                          <p:val>
                                            <p:strVal val="#ppt_y"/>
                                          </p:val>
                                        </p:tav>
                                      </p:tavLst>
                                    </p:anim>
                                  </p:childTnLst>
                                </p:cTn>
                              </p:par>
                              <p:par>
                                <p:cTn id="36" presetID="2" presetClass="entr" presetSubtype="1" fill="hold" nodeType="withEffect">
                                  <p:stCondLst>
                                    <p:cond delay="300"/>
                                  </p:stCondLst>
                                  <p:childTnLst>
                                    <p:set>
                                      <p:cBhvr>
                                        <p:cTn id="37" dur="1" fill="hold">
                                          <p:stCondLst>
                                            <p:cond delay="0"/>
                                          </p:stCondLst>
                                        </p:cTn>
                                        <p:tgtEl>
                                          <p:spTgt spid="28"/>
                                        </p:tgtEl>
                                        <p:attrNameLst>
                                          <p:attrName>style.visibility</p:attrName>
                                        </p:attrNameLst>
                                      </p:cBhvr>
                                      <p:to>
                                        <p:strVal val="visible"/>
                                      </p:to>
                                    </p:set>
                                    <p:anim calcmode="lin" valueType="num">
                                      <p:cBhvr>
                                        <p:cTn id="38" dur="500" fill="hold"/>
                                        <p:tgtEl>
                                          <p:spTgt spid="28"/>
                                        </p:tgtEl>
                                        <p:attrNameLst>
                                          <p:attrName>ppt_x</p:attrName>
                                        </p:attrNameLst>
                                      </p:cBhvr>
                                      <p:tavLst>
                                        <p:tav tm="0">
                                          <p:val>
                                            <p:strVal val="#ppt_x"/>
                                          </p:val>
                                        </p:tav>
                                        <p:tav tm="100000">
                                          <p:val>
                                            <p:strVal val="#ppt_x"/>
                                          </p:val>
                                        </p:tav>
                                      </p:tavLst>
                                    </p:anim>
                                    <p:anim calcmode="lin" valueType="num">
                                      <p:cBhvr>
                                        <p:cTn id="39" dur="500" fill="hold"/>
                                        <p:tgtEl>
                                          <p:spTgt spid="28"/>
                                        </p:tgtEl>
                                        <p:attrNameLst>
                                          <p:attrName>ppt_y</p:attrName>
                                        </p:attrNameLst>
                                      </p:cBhvr>
                                      <p:tavLst>
                                        <p:tav tm="0">
                                          <p:val>
                                            <p:strVal val="0-#ppt_h/2"/>
                                          </p:val>
                                        </p:tav>
                                        <p:tav tm="100000">
                                          <p:val>
                                            <p:strVal val="#ppt_y"/>
                                          </p:val>
                                        </p:tav>
                                      </p:tavLst>
                                    </p:anim>
                                  </p:childTnLst>
                                </p:cTn>
                              </p:par>
                            </p:childTnLst>
                          </p:cTn>
                        </p:par>
                        <p:par>
                          <p:cTn id="40" fill="hold">
                            <p:stCondLst>
                              <p:cond delay="2000"/>
                            </p:stCondLst>
                            <p:childTnLst>
                              <p:par>
                                <p:cTn id="41" presetID="2" presetClass="entr" presetSubtype="4"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ppt_x</p:attrName>
                                        </p:attrNameLst>
                                      </p:cBhvr>
                                      <p:tavLst>
                                        <p:tav tm="0">
                                          <p:val>
                                            <p:strVal val="#ppt_x"/>
                                          </p:val>
                                        </p:tav>
                                        <p:tav tm="100000">
                                          <p:val>
                                            <p:strVal val="#ppt_x"/>
                                          </p:val>
                                        </p:tav>
                                      </p:tavLst>
                                    </p:anim>
                                    <p:anim calcmode="lin" valueType="num">
                                      <p:cBhvr>
                                        <p:cTn id="44" dur="500" fill="hold"/>
                                        <p:tgtEl>
                                          <p:spTgt spid="2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100"/>
                                  </p:stCondLst>
                                  <p:childTnLst>
                                    <p:set>
                                      <p:cBhvr>
                                        <p:cTn id="46" dur="1" fill="hold">
                                          <p:stCondLst>
                                            <p:cond delay="0"/>
                                          </p:stCondLst>
                                        </p:cTn>
                                        <p:tgtEl>
                                          <p:spTgt spid="25"/>
                                        </p:tgtEl>
                                        <p:attrNameLst>
                                          <p:attrName>style.visibility</p:attrName>
                                        </p:attrNameLst>
                                      </p:cBhvr>
                                      <p:to>
                                        <p:strVal val="visible"/>
                                      </p:to>
                                    </p:set>
                                    <p:anim calcmode="lin" valueType="num">
                                      <p:cBhvr>
                                        <p:cTn id="47" dur="500" fill="hold"/>
                                        <p:tgtEl>
                                          <p:spTgt spid="25"/>
                                        </p:tgtEl>
                                        <p:attrNameLst>
                                          <p:attrName>ppt_x</p:attrName>
                                        </p:attrNameLst>
                                      </p:cBhvr>
                                      <p:tavLst>
                                        <p:tav tm="0">
                                          <p:val>
                                            <p:strVal val="#ppt_x"/>
                                          </p:val>
                                        </p:tav>
                                        <p:tav tm="100000">
                                          <p:val>
                                            <p:strVal val="#ppt_x"/>
                                          </p:val>
                                        </p:tav>
                                      </p:tavLst>
                                    </p:anim>
                                    <p:anim calcmode="lin" valueType="num">
                                      <p:cBhvr>
                                        <p:cTn id="48" dur="500" fill="hold"/>
                                        <p:tgtEl>
                                          <p:spTgt spid="2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200"/>
                                  </p:stCondLst>
                                  <p:childTnLst>
                                    <p:set>
                                      <p:cBhvr>
                                        <p:cTn id="50" dur="1" fill="hold">
                                          <p:stCondLst>
                                            <p:cond delay="0"/>
                                          </p:stCondLst>
                                        </p:cTn>
                                        <p:tgtEl>
                                          <p:spTgt spid="27"/>
                                        </p:tgtEl>
                                        <p:attrNameLst>
                                          <p:attrName>style.visibility</p:attrName>
                                        </p:attrNameLst>
                                      </p:cBhvr>
                                      <p:to>
                                        <p:strVal val="visible"/>
                                      </p:to>
                                    </p:set>
                                    <p:anim calcmode="lin" valueType="num">
                                      <p:cBhvr>
                                        <p:cTn id="51" dur="500" fill="hold"/>
                                        <p:tgtEl>
                                          <p:spTgt spid="27"/>
                                        </p:tgtEl>
                                        <p:attrNameLst>
                                          <p:attrName>ppt_x</p:attrName>
                                        </p:attrNameLst>
                                      </p:cBhvr>
                                      <p:tavLst>
                                        <p:tav tm="0">
                                          <p:val>
                                            <p:strVal val="#ppt_x"/>
                                          </p:val>
                                        </p:tav>
                                        <p:tav tm="100000">
                                          <p:val>
                                            <p:strVal val="#ppt_x"/>
                                          </p:val>
                                        </p:tav>
                                      </p:tavLst>
                                    </p:anim>
                                    <p:anim calcmode="lin" valueType="num">
                                      <p:cBhvr>
                                        <p:cTn id="5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bldLvl="0"/>
      <p:bldP spid="26" grpId="0" bldLvl="0"/>
      <p:bldP spid="27" grpId="0" bldLvl="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128565" y="2280689"/>
            <a:ext cx="4837878" cy="715581"/>
          </a:xfrm>
          <a:prstGeom prst="rect">
            <a:avLst/>
          </a:prstGeom>
          <a:noFill/>
        </p:spPr>
        <p:txBody>
          <a:bodyPr wrap="square" rtlCol="0">
            <a:spAutoFit/>
          </a:bodyPr>
          <a:lstStyle/>
          <a:p>
            <a:pPr algn="dist"/>
            <a:r>
              <a:rPr lang="zh-CN" altLang="en-US" sz="4050" dirty="0" smtClean="0">
                <a:solidFill>
                  <a:schemeClr val="bg1"/>
                </a:solidFill>
                <a:latin typeface="方正兰亭粗黑简体" panose="02000000000000000000" pitchFamily="2" charset="-122"/>
                <a:ea typeface="方正兰亭粗黑简体" panose="02000000000000000000" pitchFamily="2" charset="-122"/>
              </a:rPr>
              <a:t>演示完毕，谢谢观看</a:t>
            </a:r>
            <a:endParaRPr lang="zh-CN" altLang="en-US" sz="4050" dirty="0">
              <a:solidFill>
                <a:schemeClr val="bg1"/>
              </a:solidFill>
              <a:latin typeface="方正兰亭粗黑简体" panose="02000000000000000000" pitchFamily="2" charset="-122"/>
              <a:ea typeface="方正兰亭粗黑简体" panose="02000000000000000000" pitchFamily="2" charset="-122"/>
            </a:endParaRPr>
          </a:p>
        </p:txBody>
      </p:sp>
      <p:sp>
        <p:nvSpPr>
          <p:cNvPr id="5" name="文本框 4"/>
          <p:cNvSpPr txBox="1"/>
          <p:nvPr/>
        </p:nvSpPr>
        <p:spPr>
          <a:xfrm>
            <a:off x="2363620" y="2911764"/>
            <a:ext cx="4367769" cy="323165"/>
          </a:xfrm>
          <a:prstGeom prst="rect">
            <a:avLst/>
          </a:prstGeom>
          <a:noFill/>
        </p:spPr>
        <p:txBody>
          <a:bodyPr wrap="square" rtlCol="0">
            <a:spAutoFit/>
          </a:bodyPr>
          <a:lstStyle/>
          <a:p>
            <a:pPr algn="dist"/>
            <a:r>
              <a:rPr lang="en-US" altLang="zh-CN" sz="1500" dirty="0">
                <a:solidFill>
                  <a:schemeClr val="bg1"/>
                </a:solidFill>
              </a:rPr>
              <a:t>CLICK TO ADD YOUR TITLE HERE</a:t>
            </a:r>
            <a:endParaRPr lang="zh-CN" altLang="en-US" sz="1500" dirty="0">
              <a:solidFill>
                <a:schemeClr val="bg1"/>
              </a:solidFill>
            </a:endParaRPr>
          </a:p>
        </p:txBody>
      </p:sp>
      <p:grpSp>
        <p:nvGrpSpPr>
          <p:cNvPr id="9" name="组合 8"/>
          <p:cNvGrpSpPr/>
          <p:nvPr/>
        </p:nvGrpSpPr>
        <p:grpSpPr>
          <a:xfrm>
            <a:off x="3702879" y="3369887"/>
            <a:ext cx="1836274" cy="377902"/>
            <a:chOff x="3702879" y="3369887"/>
            <a:chExt cx="1836274" cy="377902"/>
          </a:xfrm>
        </p:grpSpPr>
        <p:sp>
          <p:nvSpPr>
            <p:cNvPr id="6" name="文本框 5"/>
            <p:cNvSpPr txBox="1"/>
            <p:nvPr/>
          </p:nvSpPr>
          <p:spPr>
            <a:xfrm>
              <a:off x="3702879" y="3369887"/>
              <a:ext cx="1836274" cy="369332"/>
            </a:xfrm>
            <a:prstGeom prst="rect">
              <a:avLst/>
            </a:prstGeom>
            <a:noFill/>
          </p:spPr>
          <p:txBody>
            <a:bodyPr wrap="square" rtlCol="0">
              <a:spAutoFit/>
            </a:bodyPr>
            <a:lstStyle/>
            <a:p>
              <a:r>
                <a:rPr lang="zh-CN" altLang="en-US" sz="1800" dirty="0">
                  <a:solidFill>
                    <a:schemeClr val="bg1"/>
                  </a:solidFill>
                  <a:latin typeface="华文细黑" panose="02010600040101010101" pitchFamily="2" charset="-122"/>
                  <a:ea typeface="华文细黑" panose="02010600040101010101" pitchFamily="2" charset="-122"/>
                </a:rPr>
                <a:t>汇报人</a:t>
              </a:r>
              <a:r>
                <a:rPr lang="zh-CN" altLang="en-US" sz="1800" dirty="0" smtClean="0">
                  <a:solidFill>
                    <a:schemeClr val="bg1"/>
                  </a:solidFill>
                  <a:latin typeface="华文细黑" panose="02010600040101010101" pitchFamily="2" charset="-122"/>
                  <a:ea typeface="华文细黑" panose="02010600040101010101" pitchFamily="2" charset="-122"/>
                </a:rPr>
                <a:t>：设计师</a:t>
              </a:r>
              <a:endParaRPr lang="zh-CN" altLang="en-US" sz="1800" dirty="0">
                <a:solidFill>
                  <a:schemeClr val="bg1"/>
                </a:solidFill>
                <a:latin typeface="华文细黑" panose="02010600040101010101" pitchFamily="2" charset="-122"/>
                <a:ea typeface="华文细黑" panose="02010600040101010101" pitchFamily="2" charset="-122"/>
              </a:endParaRPr>
            </a:p>
          </p:txBody>
        </p:sp>
        <p:sp>
          <p:nvSpPr>
            <p:cNvPr id="7" name="圆角矩形 6"/>
            <p:cNvSpPr/>
            <p:nvPr/>
          </p:nvSpPr>
          <p:spPr>
            <a:xfrm>
              <a:off x="3713429" y="3401540"/>
              <a:ext cx="1709667" cy="346249"/>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sp>
        <p:nvSpPr>
          <p:cNvPr id="10" name="TextBox 9"/>
          <p:cNvSpPr txBox="1"/>
          <p:nvPr/>
        </p:nvSpPr>
        <p:spPr>
          <a:xfrm>
            <a:off x="3987094" y="1389888"/>
            <a:ext cx="1120820" cy="769441"/>
          </a:xfrm>
          <a:prstGeom prst="rect">
            <a:avLst/>
          </a:prstGeom>
          <a:noFill/>
          <a:ln w="12700">
            <a:solidFill>
              <a:schemeClr val="bg1"/>
            </a:solidFill>
          </a:ln>
        </p:spPr>
        <p:txBody>
          <a:bodyPr wrap="none" rtlCol="0">
            <a:spAutoFit/>
          </a:bodyPr>
          <a:lstStyle/>
          <a:p>
            <a:r>
              <a:rPr lang="en-US" altLang="zh-CN" sz="4400" dirty="0" smtClean="0">
                <a:solidFill>
                  <a:schemeClr val="bg1"/>
                </a:solidFill>
                <a:latin typeface="Agency FB" panose="020B0503020202020204" pitchFamily="34" charset="0"/>
              </a:rPr>
              <a:t>LOGO</a:t>
            </a:r>
            <a:endParaRPr lang="zh-CN" altLang="en-US" sz="44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3339811119"/>
      </p:ext>
    </p:extLst>
  </p:cSld>
  <p:clrMapOvr>
    <a:masterClrMapping/>
  </p:clrMapOvr>
  <mc:AlternateContent xmlns:mc="http://schemas.openxmlformats.org/markup-compatibility/2006" xmlns:p14="http://schemas.microsoft.com/office/powerpoint/2010/main">
    <mc:Choice Requires="p14">
      <p:transition spd="slow" p14:dur="3400" advTm="0">
        <p14:reveal/>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set>
                                      <p:cBhvr>
                                        <p:cTn id="7" dur="455" fill="hold">
                                          <p:stCondLst>
                                            <p:cond delay="0"/>
                                          </p:stCondLst>
                                        </p:cTn>
                                        <p:tgtEl>
                                          <p:spTgt spid="4"/>
                                        </p:tgtEl>
                                        <p:attrNameLst>
                                          <p:attrName>style.rotation</p:attrName>
                                        </p:attrNameLst>
                                      </p:cBhvr>
                                      <p:to>
                                        <p:strVal val="-45.0"/>
                                      </p:to>
                                    </p:set>
                                    <p:anim calcmode="lin" valueType="num">
                                      <p:cBhvr>
                                        <p:cTn id="8"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par>
                                <p:cTn id="12" presetID="52" presetClass="entr" presetSubtype="0" fill="hold" grpId="0" nodeType="withEffect">
                                  <p:stCondLst>
                                    <p:cond delay="0"/>
                                  </p:stCondLst>
                                  <p:iterate type="lt">
                                    <p:tmPct val="16818"/>
                                  </p:iterate>
                                  <p:childTnLst>
                                    <p:set>
                                      <p:cBhvr>
                                        <p:cTn id="13" dur="1" fill="hold">
                                          <p:stCondLst>
                                            <p:cond delay="0"/>
                                          </p:stCondLst>
                                        </p:cTn>
                                        <p:tgtEl>
                                          <p:spTgt spid="5"/>
                                        </p:tgtEl>
                                        <p:attrNameLst>
                                          <p:attrName>style.visibility</p:attrName>
                                        </p:attrNameLst>
                                      </p:cBhvr>
                                      <p:to>
                                        <p:strVal val="visible"/>
                                      </p:to>
                                    </p:set>
                                    <p:animScale>
                                      <p:cBhvr>
                                        <p:cTn id="14"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5"/>
                                        </p:tgtEl>
                                        <p:attrNameLst>
                                          <p:attrName>ppt_x</p:attrName>
                                          <p:attrName>ppt_y</p:attrName>
                                        </p:attrNameLst>
                                      </p:cBhvr>
                                    </p:animMotion>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547667" y="3327835"/>
            <a:ext cx="6455579" cy="12695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2"/>
              </a:rPr>
              <a:t>www.1ppt.com/moban/</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行业</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3"/>
              </a:rPr>
              <a:t>www.1ppt.com/hangye/</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pPr defTabSz="914400"/>
            <a:r>
              <a:rPr lang="zh-CN" altLang="en-US" sz="110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4"/>
              </a:rPr>
              <a:t>www.1ppt.com/jieri/</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5"/>
              </a:rPr>
              <a:t>www.1ppt.com/sucai/</a:t>
            </a:r>
            <a:endParaRPr lang="en-US" altLang="zh-CN" sz="1100" dirty="0">
              <a:solidFill>
                <a:srgbClr val="EEECE1">
                  <a:lumMod val="25000"/>
                </a:srgbClr>
              </a:solidFill>
              <a:latin typeface="微软雅黑" panose="020B0503020204020204" pitchFamily="34" charset="-122"/>
              <a:ea typeface="微软雅黑" panose="020B0503020204020204" pitchFamily="34" charset="-122"/>
            </a:endParaRPr>
          </a:p>
          <a:p>
            <a:pPr defTabSz="914400"/>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6"/>
              </a:rPr>
              <a:t>www.1ppt.com/beijing/</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7"/>
              </a:rPr>
              <a:t>www.1ppt.com/tubiao/</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pPr defTabSz="914400"/>
            <a:r>
              <a:rPr lang="zh-CN" altLang="en-US" sz="1100" dirty="0">
                <a:solidFill>
                  <a:srgbClr val="EEECE1">
                    <a:lumMod val="25000"/>
                  </a:srgbClr>
                </a:solidFill>
                <a:latin typeface="微软雅黑" panose="020B0503020204020204" pitchFamily="34" charset="-122"/>
                <a:ea typeface="微软雅黑" panose="020B0503020204020204" pitchFamily="34" charset="-122"/>
              </a:rPr>
              <a:t>优秀</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下载：</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8"/>
              </a:rPr>
              <a:t>www.1ppt.com/xiazai/</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教程</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9"/>
              </a:rPr>
              <a:t>www.1ppt.com/powerpoint</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pPr defTabSz="914400"/>
            <a:r>
              <a:rPr lang="en-US" altLang="zh-CN" sz="1100" dirty="0">
                <a:solidFill>
                  <a:srgbClr val="EEECE1">
                    <a:lumMod val="25000"/>
                  </a:srgbClr>
                </a:solidFill>
                <a:latin typeface="微软雅黑" panose="020B0503020204020204" pitchFamily="34" charset="-122"/>
                <a:ea typeface="微软雅黑" panose="020B0503020204020204" pitchFamily="34" charset="-122"/>
              </a:rPr>
              <a:t>Word</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教程</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0"/>
              </a:rPr>
              <a:t>www.1ppt.com/word</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10"/>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Excel</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教程</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1"/>
              </a:rPr>
              <a:t>www.1ppt.com/excel</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11"/>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pPr defTabSz="914400"/>
            <a:r>
              <a:rPr lang="zh-CN" altLang="en-US" sz="1100" dirty="0">
                <a:solidFill>
                  <a:srgbClr val="EEECE1">
                    <a:lumMod val="25000"/>
                  </a:srgbClr>
                </a:solidFill>
                <a:latin typeface="微软雅黑" panose="020B0503020204020204" pitchFamily="34" charset="-122"/>
                <a:ea typeface="微软雅黑" panose="020B0503020204020204" pitchFamily="34" charset="-122"/>
              </a:rPr>
              <a:t>资料</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下载：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2"/>
              </a:rPr>
              <a:t>www.1ppt.com/ziliao/</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PPT</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课件下载：</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13"/>
              </a:rPr>
              <a:t>www.1ppt.com/kejian/</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p>
          <a:p>
            <a:pPr defTabSz="914400"/>
            <a:r>
              <a:rPr lang="zh-CN" altLang="en-US" sz="1100" dirty="0">
                <a:solidFill>
                  <a:srgbClr val="EEECE1">
                    <a:lumMod val="25000"/>
                  </a:srgbClr>
                </a:solidFill>
                <a:latin typeface="微软雅黑" panose="020B0503020204020204" pitchFamily="34" charset="-122"/>
                <a:ea typeface="微软雅黑" panose="020B0503020204020204" pitchFamily="34" charset="-122"/>
              </a:rPr>
              <a:t>范文下载</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4"/>
              </a:rPr>
              <a:t>www.1ppt.com/fanwen</a:t>
            </a:r>
            <a:r>
              <a:rPr lang="en-US" altLang="zh-CN" sz="1100" dirty="0">
                <a:solidFill>
                  <a:srgbClr val="EEECE1">
                    <a:lumMod val="25000"/>
                  </a:srgbClr>
                </a:solidFill>
                <a:latin typeface="微软雅黑" panose="020B0503020204020204" pitchFamily="34" charset="-122"/>
                <a:ea typeface="微软雅黑" panose="020B0503020204020204" pitchFamily="34" charset="-122"/>
                <a:hlinkClick r:id="rId14"/>
              </a:rPr>
              <a:t>/</a:t>
            </a:r>
            <a:r>
              <a:rPr lang="en-US" altLang="zh-CN" sz="1100" dirty="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试卷</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下载：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5"/>
              </a:rPr>
              <a:t>www.1ppt.com/shiti/</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endParaRPr lang="en-US" altLang="zh-CN" sz="1100" dirty="0">
              <a:solidFill>
                <a:srgbClr val="EEECE1">
                  <a:lumMod val="25000"/>
                </a:srgbClr>
              </a:solidFill>
              <a:latin typeface="微软雅黑" panose="020B0503020204020204" pitchFamily="34" charset="-122"/>
              <a:ea typeface="微软雅黑" panose="020B0503020204020204" pitchFamily="34" charset="-122"/>
            </a:endParaRPr>
          </a:p>
          <a:p>
            <a:pPr defTabSz="914400"/>
            <a:r>
              <a:rPr lang="zh-CN" altLang="en-US" sz="1100" dirty="0">
                <a:solidFill>
                  <a:srgbClr val="EEECE1">
                    <a:lumMod val="25000"/>
                  </a:srgbClr>
                </a:solidFill>
                <a:latin typeface="微软雅黑" panose="020B0503020204020204" pitchFamily="34" charset="-122"/>
                <a:ea typeface="微软雅黑" panose="020B0503020204020204" pitchFamily="34" charset="-122"/>
              </a:rPr>
              <a:t>教案</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下载：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6"/>
              </a:rPr>
              <a:t>www.1ppt.com/jiaoan/</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100" dirty="0">
                <a:solidFill>
                  <a:srgbClr val="EEECE1">
                    <a:lumMod val="25000"/>
                  </a:srgbClr>
                </a:solidFill>
                <a:latin typeface="微软雅黑" panose="020B0503020204020204" pitchFamily="34" charset="-122"/>
                <a:ea typeface="微软雅黑" panose="020B0503020204020204" pitchFamily="34" charset="-122"/>
              </a:rPr>
              <a:t>字体下载</a:t>
            </a:r>
            <a:r>
              <a:rPr lang="zh-CN" altLang="en-US"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hlinkClick r:id="rId17"/>
              </a:rPr>
              <a:t>www.1ppt.com/ziti/</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r>
              <a:rPr lang="en-US" altLang="zh-CN" sz="1100" dirty="0" smtClean="0">
                <a:solidFill>
                  <a:srgbClr val="EEECE1">
                    <a:lumMod val="25000"/>
                  </a:srgbClr>
                </a:solidFill>
                <a:latin typeface="微软雅黑" panose="020B0503020204020204" pitchFamily="34" charset="-122"/>
                <a:ea typeface="微软雅黑" panose="020B0503020204020204" pitchFamily="34" charset="-122"/>
              </a:rPr>
              <a:t>      </a:t>
            </a:r>
            <a:endParaRPr lang="zh-CN" altLang="en-US" sz="1100" dirty="0">
              <a:solidFill>
                <a:srgbClr val="EEECE1">
                  <a:lumMod val="25000"/>
                </a:srgbClr>
              </a:solidFill>
              <a:latin typeface="微软雅黑" panose="020B0503020204020204" pitchFamily="34" charset="-122"/>
              <a:ea typeface="微软雅黑" panose="020B0503020204020204" pitchFamily="34" charset="-122"/>
            </a:endParaRPr>
          </a:p>
        </p:txBody>
      </p:sp>
      <p:sp>
        <p:nvSpPr>
          <p:cNvPr id="3" name="Rectangle 17"/>
          <p:cNvSpPr>
            <a:spLocks noChangeArrowheads="1"/>
          </p:cNvSpPr>
          <p:nvPr/>
        </p:nvSpPr>
        <p:spPr bwMode="gray">
          <a:xfrm>
            <a:off x="0" y="2248707"/>
            <a:ext cx="9144000" cy="1025122"/>
          </a:xfrm>
          <a:prstGeom prst="rect">
            <a:avLst/>
          </a:prstGeom>
          <a:solidFill>
            <a:schemeClr val="tx2">
              <a:lumMod val="75000"/>
            </a:schemeClr>
          </a:solidFill>
          <a:ln w="9525">
            <a:noFill/>
            <a:miter lim="800000"/>
            <a:headEnd/>
            <a:tailEnd/>
          </a:ln>
        </p:spPr>
        <p:txBody>
          <a:bodyPr wrap="none" anchor="ctr"/>
          <a:lstStyle/>
          <a:p>
            <a:pPr defTabSz="914400">
              <a:defRPr/>
            </a:pPr>
            <a:endParaRPr lang="zh-CN" altLang="en-US" sz="1800" kern="0" dirty="0">
              <a:solidFill>
                <a:srgbClr val="005397"/>
              </a:solidFill>
              <a:latin typeface="Arial"/>
              <a:ea typeface="微软雅黑"/>
            </a:endParaRPr>
          </a:p>
        </p:txBody>
      </p:sp>
      <p:pic>
        <p:nvPicPr>
          <p:cNvPr id="10" name="图片 9"/>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820802" y="236386"/>
            <a:ext cx="7711638" cy="2011329"/>
          </a:xfrm>
          <a:prstGeom prst="rect">
            <a:avLst/>
          </a:prstGeom>
          <a:noFill/>
          <a:ln>
            <a:noFill/>
          </a:ln>
        </p:spPr>
      </p:pic>
      <p:sp>
        <p:nvSpPr>
          <p:cNvPr id="15" name="Rectangle 3"/>
          <p:cNvSpPr>
            <a:spLocks noChangeArrowheads="1"/>
          </p:cNvSpPr>
          <p:nvPr/>
        </p:nvSpPr>
        <p:spPr bwMode="auto">
          <a:xfrm>
            <a:off x="468316" y="2323010"/>
            <a:ext cx="4103687" cy="1214009"/>
          </a:xfrm>
          <a:prstGeom prst="rect">
            <a:avLst/>
          </a:prstGeom>
          <a:noFill/>
          <a:ln w="3175" algn="ctr">
            <a:no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spcBef>
                <a:spcPct val="20000"/>
              </a:spcBef>
              <a:buClr>
                <a:srgbClr val="5B8CC1"/>
              </a:buClr>
              <a:buFont typeface="Wingdings" pitchFamily="2" charset="2"/>
              <a:buNone/>
              <a:defRPr/>
            </a:pPr>
            <a:r>
              <a:rPr lang="zh-CN" altLang="en-US" sz="2000" b="1" kern="0" dirty="0" smtClean="0">
                <a:solidFill>
                  <a:prstClr val="white"/>
                </a:solidFill>
                <a:latin typeface="微软雅黑" pitchFamily="34" charset="-122"/>
                <a:ea typeface="微软雅黑" pitchFamily="34" charset="-122"/>
              </a:rPr>
              <a:t>可以在下列情况使用</a:t>
            </a:r>
            <a:endParaRPr lang="zh-CN" altLang="en-US" sz="1200" kern="0" dirty="0" smtClean="0">
              <a:solidFill>
                <a:prstClr val="white"/>
              </a:solidFill>
              <a:latin typeface="微软雅黑" pitchFamily="34" charset="-122"/>
              <a:ea typeface="微软雅黑" pitchFamily="34" charset="-122"/>
            </a:endParaRPr>
          </a:p>
          <a:p>
            <a:pPr defTabSz="914400">
              <a:lnSpc>
                <a:spcPct val="150000"/>
              </a:lnSpc>
              <a:buClr>
                <a:srgbClr val="5B8CC1"/>
              </a:buClr>
              <a:buFont typeface="Wingdings" pitchFamily="2" charset="2"/>
              <a:buChar char="n"/>
              <a:defRPr/>
            </a:pPr>
            <a:r>
              <a:rPr lang="zh-CN" altLang="en-US" sz="1200" kern="0" dirty="0" smtClean="0">
                <a:solidFill>
                  <a:prstClr val="white"/>
                </a:solidFill>
                <a:latin typeface="微软雅黑" pitchFamily="34" charset="-122"/>
                <a:ea typeface="微软雅黑" pitchFamily="34" charset="-122"/>
              </a:rPr>
              <a:t>不限次数的用于您个人</a:t>
            </a:r>
            <a:r>
              <a:rPr lang="en-US" altLang="zh-CN" sz="1200" kern="0" dirty="0" smtClean="0">
                <a:solidFill>
                  <a:prstClr val="white"/>
                </a:solidFill>
                <a:latin typeface="微软雅黑" pitchFamily="34" charset="-122"/>
                <a:ea typeface="微软雅黑" pitchFamily="34" charset="-122"/>
              </a:rPr>
              <a:t>/</a:t>
            </a:r>
            <a:r>
              <a:rPr lang="zh-CN" altLang="en-US" sz="1200" kern="0" dirty="0" smtClean="0">
                <a:solidFill>
                  <a:prstClr val="white"/>
                </a:solidFill>
                <a:latin typeface="微软雅黑" pitchFamily="34" charset="-122"/>
                <a:ea typeface="微软雅黑" pitchFamily="34" charset="-122"/>
              </a:rPr>
              <a:t>公司、企业的商业演示。</a:t>
            </a:r>
          </a:p>
          <a:p>
            <a:pPr defTabSz="914400">
              <a:lnSpc>
                <a:spcPct val="150000"/>
              </a:lnSpc>
              <a:buClr>
                <a:srgbClr val="5B8CC1"/>
              </a:buClr>
              <a:buFont typeface="Wingdings" pitchFamily="2" charset="2"/>
              <a:buChar char="n"/>
              <a:defRPr/>
            </a:pPr>
            <a:r>
              <a:rPr lang="zh-CN" altLang="en-US" sz="1200" kern="0" dirty="0" smtClean="0">
                <a:solidFill>
                  <a:prstClr val="white"/>
                </a:solidFill>
                <a:latin typeface="微软雅黑" pitchFamily="34" charset="-122"/>
                <a:ea typeface="微软雅黑" pitchFamily="34" charset="-122"/>
              </a:rPr>
              <a:t>拷贝模板中的内容用于其它幻灯片母版中使用。</a:t>
            </a:r>
          </a:p>
        </p:txBody>
      </p:sp>
      <p:sp>
        <p:nvSpPr>
          <p:cNvPr id="16" name="Rectangle 4"/>
          <p:cNvSpPr>
            <a:spLocks noChangeArrowheads="1"/>
          </p:cNvSpPr>
          <p:nvPr/>
        </p:nvSpPr>
        <p:spPr bwMode="auto">
          <a:xfrm>
            <a:off x="4572000" y="2323010"/>
            <a:ext cx="4103688" cy="1160003"/>
          </a:xfrm>
          <a:prstGeom prst="rect">
            <a:avLst/>
          </a:prstGeom>
          <a:noFill/>
          <a:ln w="3175" algn="ctr">
            <a:no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spcBef>
                <a:spcPct val="20000"/>
              </a:spcBef>
              <a:buClr>
                <a:srgbClr val="5B8CC1"/>
              </a:buClr>
              <a:buFont typeface="Wingdings" pitchFamily="2" charset="2"/>
              <a:buNone/>
              <a:defRPr/>
            </a:pPr>
            <a:r>
              <a:rPr lang="zh-CN" altLang="en-US" sz="2000" b="1" kern="0" dirty="0" smtClean="0">
                <a:solidFill>
                  <a:prstClr val="white"/>
                </a:solidFill>
                <a:latin typeface="微软雅黑" pitchFamily="34" charset="-122"/>
                <a:ea typeface="微软雅黑" pitchFamily="34" charset="-122"/>
              </a:rPr>
              <a:t>不可以在以下情况使用</a:t>
            </a:r>
            <a:endParaRPr lang="zh-CN" altLang="en-US" sz="1050" b="1" kern="0" dirty="0" smtClean="0">
              <a:solidFill>
                <a:prstClr val="white"/>
              </a:solidFill>
              <a:latin typeface="微软雅黑" pitchFamily="34" charset="-122"/>
              <a:ea typeface="微软雅黑" pitchFamily="34" charset="-122"/>
            </a:endParaRPr>
          </a:p>
          <a:p>
            <a:pPr defTabSz="914400">
              <a:lnSpc>
                <a:spcPct val="150000"/>
              </a:lnSpc>
              <a:buClr>
                <a:srgbClr val="5B8CC1"/>
              </a:buClr>
              <a:buFont typeface="Wingdings" pitchFamily="2" charset="2"/>
              <a:buChar char="n"/>
              <a:defRPr/>
            </a:pPr>
            <a:r>
              <a:rPr lang="zh-CN" altLang="en-US" sz="1200" kern="0" dirty="0" smtClean="0">
                <a:solidFill>
                  <a:prstClr val="white"/>
                </a:solidFill>
                <a:latin typeface="微软雅黑" pitchFamily="34" charset="-122"/>
                <a:ea typeface="微软雅黑" pitchFamily="34" charset="-122"/>
              </a:rPr>
              <a:t>用于任何形式的在线付费下载。</a:t>
            </a:r>
          </a:p>
          <a:p>
            <a:pPr defTabSz="914400">
              <a:lnSpc>
                <a:spcPct val="150000"/>
              </a:lnSpc>
              <a:buClr>
                <a:srgbClr val="5B8CC1"/>
              </a:buClr>
              <a:buFont typeface="Wingdings" pitchFamily="2" charset="2"/>
              <a:buChar char="n"/>
              <a:defRPr/>
            </a:pPr>
            <a:r>
              <a:rPr lang="zh-CN" altLang="en-US" sz="1200" kern="0" dirty="0" smtClean="0">
                <a:solidFill>
                  <a:prstClr val="white"/>
                </a:solidFill>
                <a:latin typeface="微软雅黑" pitchFamily="34" charset="-122"/>
                <a:ea typeface="微软雅黑" pitchFamily="34" charset="-122"/>
              </a:rPr>
              <a:t>收集整理我们发布的免费资源后，刻录光碟销售。</a:t>
            </a:r>
            <a:endParaRPr lang="zh-CN" altLang="en-GB" sz="1200" kern="0" dirty="0" smtClean="0">
              <a:solidFill>
                <a:prstClr val="white"/>
              </a:solidFill>
              <a:latin typeface="微软雅黑" pitchFamily="34" charset="-122"/>
              <a:ea typeface="微软雅黑" pitchFamily="34" charset="-122"/>
            </a:endParaRPr>
          </a:p>
        </p:txBody>
      </p:sp>
      <p:pic>
        <p:nvPicPr>
          <p:cNvPr id="17" name="Picture 10" descr="png-064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915816" y="2323010"/>
            <a:ext cx="3937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1" descr="png-065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234001" y="2323010"/>
            <a:ext cx="3937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9145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938692" y="3309474"/>
            <a:ext cx="3247784" cy="646331"/>
          </a:xfrm>
          <a:prstGeom prst="rect">
            <a:avLst/>
          </a:prstGeom>
          <a:noFill/>
        </p:spPr>
        <p:txBody>
          <a:bodyPr wrap="square" rtlCol="0">
            <a:spAutoFit/>
          </a:bodyPr>
          <a:lstStyle/>
          <a:p>
            <a:pPr algn="dist"/>
            <a:r>
              <a:rPr lang="zh-CN" altLang="en-US" sz="3600" dirty="0" smtClean="0">
                <a:solidFill>
                  <a:schemeClr val="bg1"/>
                </a:solidFill>
                <a:latin typeface="造字工房悦黑演示版细体" pitchFamily="50" charset="-122"/>
                <a:ea typeface="造字工房悦黑演示版细体" pitchFamily="50" charset="-122"/>
              </a:rPr>
              <a:t>单击添加标题</a:t>
            </a:r>
            <a:endParaRPr lang="zh-CN" altLang="en-US" sz="3600" dirty="0">
              <a:solidFill>
                <a:schemeClr val="bg1"/>
              </a:solidFill>
              <a:latin typeface="造字工房悦黑演示版细体" pitchFamily="50" charset="-122"/>
              <a:ea typeface="造字工房悦黑演示版细体" pitchFamily="50" charset="-122"/>
            </a:endParaRPr>
          </a:p>
        </p:txBody>
      </p:sp>
      <p:sp>
        <p:nvSpPr>
          <p:cNvPr id="5" name="TextBox 78"/>
          <p:cNvSpPr txBox="1"/>
          <p:nvPr/>
        </p:nvSpPr>
        <p:spPr>
          <a:xfrm>
            <a:off x="2962158" y="3894138"/>
            <a:ext cx="3224318" cy="253916"/>
          </a:xfrm>
          <a:prstGeom prst="rect">
            <a:avLst/>
          </a:prstGeom>
          <a:noFill/>
        </p:spPr>
        <p:txBody>
          <a:bodyPr wrap="square" rtlCol="0">
            <a:spAutoFit/>
          </a:bodyPr>
          <a:lstStyle/>
          <a:p>
            <a:pPr algn="dist"/>
            <a:r>
              <a:rPr lang="en-US" altLang="zh-CN" sz="1050" dirty="0">
                <a:solidFill>
                  <a:schemeClr val="bg1"/>
                </a:solidFill>
                <a:latin typeface="造字工房悦黑演示版细体" pitchFamily="50" charset="-122"/>
                <a:ea typeface="造字工房悦黑演示版细体" pitchFamily="50" charset="-122"/>
              </a:rPr>
              <a:t>CLICK TO ADD  YOUR TITLE HERE</a:t>
            </a:r>
            <a:endParaRPr lang="zh-CN" altLang="en-US" sz="1050" dirty="0">
              <a:solidFill>
                <a:schemeClr val="bg1"/>
              </a:solidFill>
              <a:latin typeface="造字工房悦黑演示版细体" pitchFamily="50" charset="-122"/>
              <a:ea typeface="造字工房悦黑演示版细体" pitchFamily="50" charset="-122"/>
            </a:endParaRPr>
          </a:p>
        </p:txBody>
      </p:sp>
      <p:cxnSp>
        <p:nvCxnSpPr>
          <p:cNvPr id="6" name="直接连接符 5"/>
          <p:cNvCxnSpPr/>
          <p:nvPr/>
        </p:nvCxnSpPr>
        <p:spPr>
          <a:xfrm>
            <a:off x="0" y="2630607"/>
            <a:ext cx="3105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3077517" y="2589980"/>
            <a:ext cx="81000" cy="81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8" name="直接连接符 7"/>
          <p:cNvCxnSpPr/>
          <p:nvPr/>
        </p:nvCxnSpPr>
        <p:spPr>
          <a:xfrm>
            <a:off x="6049344" y="2630607"/>
            <a:ext cx="3105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6016912" y="2591685"/>
            <a:ext cx="81000" cy="81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0" name="文本框 9"/>
          <p:cNvSpPr txBox="1"/>
          <p:nvPr/>
        </p:nvSpPr>
        <p:spPr>
          <a:xfrm>
            <a:off x="3942951" y="930718"/>
            <a:ext cx="1603420" cy="2850652"/>
          </a:xfrm>
          <a:prstGeom prst="rect">
            <a:avLst/>
          </a:prstGeom>
          <a:noFill/>
        </p:spPr>
        <p:txBody>
          <a:bodyPr wrap="square" rtlCol="0">
            <a:spAutoFit/>
          </a:bodyPr>
          <a:lstStyle/>
          <a:p>
            <a:r>
              <a:rPr lang="en-US" altLang="zh-CN" sz="17924" dirty="0">
                <a:solidFill>
                  <a:schemeClr val="bg1"/>
                </a:solidFill>
                <a:latin typeface="Impact" panose="020B0806030902050204" pitchFamily="34" charset="0"/>
              </a:rPr>
              <a:t>1</a:t>
            </a:r>
            <a:endParaRPr lang="zh-CN" altLang="en-US" sz="17924" dirty="0">
              <a:solidFill>
                <a:schemeClr val="bg1"/>
              </a:solidFill>
              <a:latin typeface="Impact" panose="020B0806030902050204" pitchFamily="34" charset="0"/>
            </a:endParaRPr>
          </a:p>
        </p:txBody>
      </p:sp>
    </p:spTree>
    <p:extLst>
      <p:ext uri="{BB962C8B-B14F-4D97-AF65-F5344CB8AC3E}">
        <p14:creationId xmlns:p14="http://schemas.microsoft.com/office/powerpoint/2010/main" val="3865125838"/>
      </p:ext>
    </p:extLst>
  </p:cSld>
  <p:clrMapOvr>
    <a:masterClrMapping/>
  </p:clrMapOvr>
  <mc:AlternateContent xmlns:mc="http://schemas.openxmlformats.org/markup-compatibility/2006" xmlns:p14="http://schemas.microsoft.com/office/powerpoint/2010/main">
    <mc:Choice Requires="p14">
      <p:transition spd="slow" p14:dur="1600" advTm="0">
        <p:blinds dir="vert"/>
      </p:transition>
    </mc:Choice>
    <mc:Fallback xmlns="">
      <p:transition spd="slow" advTm="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2"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right)">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2000"/>
                                        <p:tgtEl>
                                          <p:spTgt spid="10"/>
                                        </p:tgtEl>
                                      </p:cBhvr>
                                    </p:animEffect>
                                    <p:anim calcmode="lin" valueType="num">
                                      <p:cBhvr>
                                        <p:cTn id="16" dur="2000" fill="hold"/>
                                        <p:tgtEl>
                                          <p:spTgt spid="10"/>
                                        </p:tgtEl>
                                        <p:attrNameLst>
                                          <p:attrName>ppt_w</p:attrName>
                                        </p:attrNameLst>
                                      </p:cBhvr>
                                      <p:tavLst>
                                        <p:tav tm="0" fmla="#ppt_w*sin(2.5*pi*$)">
                                          <p:val>
                                            <p:fltVal val="0"/>
                                          </p:val>
                                        </p:tav>
                                        <p:tav tm="100000">
                                          <p:val>
                                            <p:fltVal val="1"/>
                                          </p:val>
                                        </p:tav>
                                      </p:tavLst>
                                    </p:anim>
                                    <p:anim calcmode="lin" valueType="num">
                                      <p:cBhvr>
                                        <p:cTn id="17"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4"/>
                                        </p:tgtEl>
                                        <p:attrNameLst>
                                          <p:attrName>ppt_y</p:attrName>
                                        </p:attrNameLst>
                                      </p:cBhvr>
                                      <p:tavLst>
                                        <p:tav tm="0">
                                          <p:val>
                                            <p:strVal val="#ppt_y"/>
                                          </p:val>
                                        </p:tav>
                                        <p:tav tm="100000">
                                          <p:val>
                                            <p:strVal val="#ppt_y"/>
                                          </p:val>
                                        </p:tav>
                                      </p:tavLst>
                                    </p:anim>
                                    <p:anim calcmode="lin" valueType="num">
                                      <p:cBhvr>
                                        <p:cTn id="24"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4"/>
                                        </p:tgtEl>
                                      </p:cBhvr>
                                    </p:animEffect>
                                  </p:childTnLst>
                                </p:cTn>
                              </p:par>
                              <p:par>
                                <p:cTn id="27" presetID="41" presetClass="entr" presetSubtype="0" fill="hold" grpId="0" nodeType="withEffect">
                                  <p:stCondLst>
                                    <p:cond delay="0"/>
                                  </p:stCondLst>
                                  <p:iterate type="lt">
                                    <p:tmPct val="10000"/>
                                  </p:iterate>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5"/>
                                        </p:tgtEl>
                                        <p:attrNameLst>
                                          <p:attrName>ppt_y</p:attrName>
                                        </p:attrNameLst>
                                      </p:cBhvr>
                                      <p:tavLst>
                                        <p:tav tm="0">
                                          <p:val>
                                            <p:strVal val="#ppt_y"/>
                                          </p:val>
                                        </p:tav>
                                        <p:tav tm="100000">
                                          <p:val>
                                            <p:strVal val="#ppt_y"/>
                                          </p:val>
                                        </p:tav>
                                      </p:tavLst>
                                    </p:anim>
                                    <p:anim calcmode="lin" valueType="num">
                                      <p:cBhvr>
                                        <p:cTn id="31"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sp>
        <p:nvSpPr>
          <p:cNvPr id="10" name="任意多边形 9"/>
          <p:cNvSpPr/>
          <p:nvPr/>
        </p:nvSpPr>
        <p:spPr>
          <a:xfrm>
            <a:off x="323528" y="1685206"/>
            <a:ext cx="2655887" cy="2736850"/>
          </a:xfrm>
          <a:custGeom>
            <a:avLst/>
            <a:gdLst>
              <a:gd name="connsiteX0" fmla="*/ 183541 w 2655784"/>
              <a:gd name="connsiteY0" fmla="*/ 0 h 2737024"/>
              <a:gd name="connsiteX1" fmla="*/ 607812 w 2655784"/>
              <a:gd name="connsiteY1" fmla="*/ 0 h 2737024"/>
              <a:gd name="connsiteX2" fmla="*/ 607812 w 2655784"/>
              <a:gd name="connsiteY2" fmla="*/ 151879 h 2737024"/>
              <a:gd name="connsiteX3" fmla="*/ 2047972 w 2655784"/>
              <a:gd name="connsiteY3" fmla="*/ 151879 h 2737024"/>
              <a:gd name="connsiteX4" fmla="*/ 2047972 w 2655784"/>
              <a:gd name="connsiteY4" fmla="*/ 0 h 2737024"/>
              <a:gd name="connsiteX5" fmla="*/ 2472243 w 2655784"/>
              <a:gd name="connsiteY5" fmla="*/ 0 h 2737024"/>
              <a:gd name="connsiteX6" fmla="*/ 2655784 w 2655784"/>
              <a:gd name="connsiteY6" fmla="*/ 183541 h 2737024"/>
              <a:gd name="connsiteX7" fmla="*/ 2655784 w 2655784"/>
              <a:gd name="connsiteY7" fmla="*/ 2553483 h 2737024"/>
              <a:gd name="connsiteX8" fmla="*/ 2472243 w 2655784"/>
              <a:gd name="connsiteY8" fmla="*/ 2737024 h 2737024"/>
              <a:gd name="connsiteX9" fmla="*/ 183541 w 2655784"/>
              <a:gd name="connsiteY9" fmla="*/ 2737024 h 2737024"/>
              <a:gd name="connsiteX10" fmla="*/ 0 w 2655784"/>
              <a:gd name="connsiteY10" fmla="*/ 2553483 h 2737024"/>
              <a:gd name="connsiteX11" fmla="*/ 0 w 2655784"/>
              <a:gd name="connsiteY11" fmla="*/ 183541 h 2737024"/>
              <a:gd name="connsiteX12" fmla="*/ 183541 w 2655784"/>
              <a:gd name="connsiteY12" fmla="*/ 0 h 2737024"/>
              <a:gd name="connsiteX0-1" fmla="*/ 607812 w 2655784"/>
              <a:gd name="connsiteY0-2" fmla="*/ 151879 h 2737024"/>
              <a:gd name="connsiteX1-3" fmla="*/ 2047972 w 2655784"/>
              <a:gd name="connsiteY1-4" fmla="*/ 151879 h 2737024"/>
              <a:gd name="connsiteX2-5" fmla="*/ 2047972 w 2655784"/>
              <a:gd name="connsiteY2-6" fmla="*/ 0 h 2737024"/>
              <a:gd name="connsiteX3-7" fmla="*/ 2472243 w 2655784"/>
              <a:gd name="connsiteY3-8" fmla="*/ 0 h 2737024"/>
              <a:gd name="connsiteX4-9" fmla="*/ 2655784 w 2655784"/>
              <a:gd name="connsiteY4-10" fmla="*/ 183541 h 2737024"/>
              <a:gd name="connsiteX5-11" fmla="*/ 2655784 w 2655784"/>
              <a:gd name="connsiteY5-12" fmla="*/ 2553483 h 2737024"/>
              <a:gd name="connsiteX6-13" fmla="*/ 2472243 w 2655784"/>
              <a:gd name="connsiteY6-14" fmla="*/ 2737024 h 2737024"/>
              <a:gd name="connsiteX7-15" fmla="*/ 183541 w 2655784"/>
              <a:gd name="connsiteY7-16" fmla="*/ 2737024 h 2737024"/>
              <a:gd name="connsiteX8-17" fmla="*/ 0 w 2655784"/>
              <a:gd name="connsiteY8-18" fmla="*/ 2553483 h 2737024"/>
              <a:gd name="connsiteX9-19" fmla="*/ 0 w 2655784"/>
              <a:gd name="connsiteY9-20" fmla="*/ 183541 h 2737024"/>
              <a:gd name="connsiteX10-21" fmla="*/ 183541 w 2655784"/>
              <a:gd name="connsiteY10-22" fmla="*/ 0 h 2737024"/>
              <a:gd name="connsiteX11-23" fmla="*/ 607812 w 2655784"/>
              <a:gd name="connsiteY11-24" fmla="*/ 0 h 2737024"/>
              <a:gd name="connsiteX12-25" fmla="*/ 699252 w 2655784"/>
              <a:gd name="connsiteY12-26" fmla="*/ 243319 h 2737024"/>
              <a:gd name="connsiteX0-27" fmla="*/ 607812 w 2655784"/>
              <a:gd name="connsiteY0-28" fmla="*/ 151879 h 2737024"/>
              <a:gd name="connsiteX1-29" fmla="*/ 2047972 w 2655784"/>
              <a:gd name="connsiteY1-30" fmla="*/ 151879 h 2737024"/>
              <a:gd name="connsiteX2-31" fmla="*/ 2047972 w 2655784"/>
              <a:gd name="connsiteY2-32" fmla="*/ 0 h 2737024"/>
              <a:gd name="connsiteX3-33" fmla="*/ 2472243 w 2655784"/>
              <a:gd name="connsiteY3-34" fmla="*/ 0 h 2737024"/>
              <a:gd name="connsiteX4-35" fmla="*/ 2655784 w 2655784"/>
              <a:gd name="connsiteY4-36" fmla="*/ 183541 h 2737024"/>
              <a:gd name="connsiteX5-37" fmla="*/ 2655784 w 2655784"/>
              <a:gd name="connsiteY5-38" fmla="*/ 2553483 h 2737024"/>
              <a:gd name="connsiteX6-39" fmla="*/ 2472243 w 2655784"/>
              <a:gd name="connsiteY6-40" fmla="*/ 2737024 h 2737024"/>
              <a:gd name="connsiteX7-41" fmla="*/ 183541 w 2655784"/>
              <a:gd name="connsiteY7-42" fmla="*/ 2737024 h 2737024"/>
              <a:gd name="connsiteX8-43" fmla="*/ 0 w 2655784"/>
              <a:gd name="connsiteY8-44" fmla="*/ 2553483 h 2737024"/>
              <a:gd name="connsiteX9-45" fmla="*/ 0 w 2655784"/>
              <a:gd name="connsiteY9-46" fmla="*/ 183541 h 2737024"/>
              <a:gd name="connsiteX10-47" fmla="*/ 183541 w 2655784"/>
              <a:gd name="connsiteY10-48" fmla="*/ 0 h 2737024"/>
              <a:gd name="connsiteX11-49" fmla="*/ 607812 w 2655784"/>
              <a:gd name="connsiteY11-50" fmla="*/ 0 h 2737024"/>
              <a:gd name="connsiteX0-51" fmla="*/ 2047972 w 2655784"/>
              <a:gd name="connsiteY0-52" fmla="*/ 151879 h 2737024"/>
              <a:gd name="connsiteX1-53" fmla="*/ 2047972 w 2655784"/>
              <a:gd name="connsiteY1-54" fmla="*/ 0 h 2737024"/>
              <a:gd name="connsiteX2-55" fmla="*/ 2472243 w 2655784"/>
              <a:gd name="connsiteY2-56" fmla="*/ 0 h 2737024"/>
              <a:gd name="connsiteX3-57" fmla="*/ 2655784 w 2655784"/>
              <a:gd name="connsiteY3-58" fmla="*/ 183541 h 2737024"/>
              <a:gd name="connsiteX4-59" fmla="*/ 2655784 w 2655784"/>
              <a:gd name="connsiteY4-60" fmla="*/ 2553483 h 2737024"/>
              <a:gd name="connsiteX5-61" fmla="*/ 2472243 w 2655784"/>
              <a:gd name="connsiteY5-62" fmla="*/ 2737024 h 2737024"/>
              <a:gd name="connsiteX6-63" fmla="*/ 183541 w 2655784"/>
              <a:gd name="connsiteY6-64" fmla="*/ 2737024 h 2737024"/>
              <a:gd name="connsiteX7-65" fmla="*/ 0 w 2655784"/>
              <a:gd name="connsiteY7-66" fmla="*/ 2553483 h 2737024"/>
              <a:gd name="connsiteX8-67" fmla="*/ 0 w 2655784"/>
              <a:gd name="connsiteY8-68" fmla="*/ 183541 h 2737024"/>
              <a:gd name="connsiteX9-69" fmla="*/ 183541 w 2655784"/>
              <a:gd name="connsiteY9-70" fmla="*/ 0 h 2737024"/>
              <a:gd name="connsiteX10-71" fmla="*/ 607812 w 2655784"/>
              <a:gd name="connsiteY10-72" fmla="*/ 0 h 2737024"/>
              <a:gd name="connsiteX0-73" fmla="*/ 2047972 w 2655784"/>
              <a:gd name="connsiteY0-74" fmla="*/ 0 h 2737024"/>
              <a:gd name="connsiteX1-75" fmla="*/ 2472243 w 2655784"/>
              <a:gd name="connsiteY1-76" fmla="*/ 0 h 2737024"/>
              <a:gd name="connsiteX2-77" fmla="*/ 2655784 w 2655784"/>
              <a:gd name="connsiteY2-78" fmla="*/ 183541 h 2737024"/>
              <a:gd name="connsiteX3-79" fmla="*/ 2655784 w 2655784"/>
              <a:gd name="connsiteY3-80" fmla="*/ 2553483 h 2737024"/>
              <a:gd name="connsiteX4-81" fmla="*/ 2472243 w 2655784"/>
              <a:gd name="connsiteY4-82" fmla="*/ 2737024 h 2737024"/>
              <a:gd name="connsiteX5-83" fmla="*/ 183541 w 2655784"/>
              <a:gd name="connsiteY5-84" fmla="*/ 2737024 h 2737024"/>
              <a:gd name="connsiteX6-85" fmla="*/ 0 w 2655784"/>
              <a:gd name="connsiteY6-86" fmla="*/ 2553483 h 2737024"/>
              <a:gd name="connsiteX7-87" fmla="*/ 0 w 2655784"/>
              <a:gd name="connsiteY7-88" fmla="*/ 183541 h 2737024"/>
              <a:gd name="connsiteX8-89" fmla="*/ 183541 w 2655784"/>
              <a:gd name="connsiteY8-90" fmla="*/ 0 h 2737024"/>
              <a:gd name="connsiteX9-91" fmla="*/ 607812 w 2655784"/>
              <a:gd name="connsiteY9-92" fmla="*/ 0 h 2737024"/>
            </a:gdLst>
            <a:ahLst/>
            <a:cxnLst>
              <a:cxn ang="0">
                <a:pos x="connsiteX0-73" y="connsiteY0-74"/>
              </a:cxn>
              <a:cxn ang="0">
                <a:pos x="connsiteX1-75" y="connsiteY1-76"/>
              </a:cxn>
              <a:cxn ang="0">
                <a:pos x="connsiteX2-77" y="connsiteY2-78"/>
              </a:cxn>
              <a:cxn ang="0">
                <a:pos x="connsiteX3-79" y="connsiteY3-80"/>
              </a:cxn>
              <a:cxn ang="0">
                <a:pos x="connsiteX4-81" y="connsiteY4-82"/>
              </a:cxn>
              <a:cxn ang="0">
                <a:pos x="connsiteX5-83" y="connsiteY5-84"/>
              </a:cxn>
              <a:cxn ang="0">
                <a:pos x="connsiteX6-85" y="connsiteY6-86"/>
              </a:cxn>
              <a:cxn ang="0">
                <a:pos x="connsiteX7-87" y="connsiteY7-88"/>
              </a:cxn>
              <a:cxn ang="0">
                <a:pos x="connsiteX8-89" y="connsiteY8-90"/>
              </a:cxn>
              <a:cxn ang="0">
                <a:pos x="connsiteX9-91" y="connsiteY9-92"/>
              </a:cxn>
            </a:cxnLst>
            <a:rect l="l" t="t" r="r" b="b"/>
            <a:pathLst>
              <a:path w="2655784" h="2737024">
                <a:moveTo>
                  <a:pt x="2047972" y="0"/>
                </a:moveTo>
                <a:lnTo>
                  <a:pt x="2472243" y="0"/>
                </a:lnTo>
                <a:cubicBezTo>
                  <a:pt x="2573610" y="0"/>
                  <a:pt x="2655784" y="82174"/>
                  <a:pt x="2655784" y="183541"/>
                </a:cubicBezTo>
                <a:lnTo>
                  <a:pt x="2655784" y="2553483"/>
                </a:lnTo>
                <a:cubicBezTo>
                  <a:pt x="2655784" y="2654850"/>
                  <a:pt x="2573610" y="2737024"/>
                  <a:pt x="2472243" y="2737024"/>
                </a:cubicBezTo>
                <a:lnTo>
                  <a:pt x="183541" y="2737024"/>
                </a:lnTo>
                <a:cubicBezTo>
                  <a:pt x="82174" y="2737024"/>
                  <a:pt x="0" y="2654850"/>
                  <a:pt x="0" y="2553483"/>
                </a:cubicBezTo>
                <a:lnTo>
                  <a:pt x="0" y="183541"/>
                </a:lnTo>
                <a:cubicBezTo>
                  <a:pt x="0" y="82174"/>
                  <a:pt x="82174" y="0"/>
                  <a:pt x="183541" y="0"/>
                </a:cubicBezTo>
                <a:lnTo>
                  <a:pt x="607812" y="0"/>
                </a:lnTo>
              </a:path>
            </a:pathLst>
          </a:custGeom>
          <a:noFill/>
          <a:ln w="9525">
            <a:solidFill>
              <a:srgbClr val="FDFDFD"/>
            </a:solidFill>
            <a:prstDash val="solid"/>
            <a:round/>
            <a:headEnd type="oval" w="sm" len="sm"/>
            <a:tailEnd type="oval" w="sm" len="sm"/>
          </a:ln>
          <a:effectLst>
            <a:outerShdw blurRad="101600" dist="38100" dir="2700000" algn="tl" rotWithShape="0">
              <a:schemeClr val="bg1">
                <a:lumMod val="50000"/>
                <a:alpha val="40000"/>
              </a:schemeClr>
            </a:outerShdw>
          </a:effectLst>
        </p:spPr>
        <p:txBody>
          <a:bodyPr anchor="ctr"/>
          <a:lstStyle/>
          <a:p>
            <a:pPr>
              <a:spcBef>
                <a:spcPts val="0"/>
              </a:spcBef>
              <a:spcAft>
                <a:spcPts val="0"/>
              </a:spcAft>
              <a:defRPr/>
            </a:pPr>
            <a:endParaRPr lang="zh-CN" altLang="en-US" kern="0">
              <a:solidFill>
                <a:sysClr val="windowText" lastClr="000000"/>
              </a:solidFill>
              <a:latin typeface="微软雅黑" pitchFamily="34" charset="-122"/>
              <a:ea typeface="微软雅黑" pitchFamily="34" charset="-122"/>
            </a:endParaRPr>
          </a:p>
        </p:txBody>
      </p:sp>
      <p:sp>
        <p:nvSpPr>
          <p:cNvPr id="11" name="圆角矩形 10"/>
          <p:cNvSpPr/>
          <p:nvPr/>
        </p:nvSpPr>
        <p:spPr>
          <a:xfrm>
            <a:off x="499740" y="1990006"/>
            <a:ext cx="2303463" cy="1439862"/>
          </a:xfrm>
          <a:prstGeom prst="roundRect">
            <a:avLst>
              <a:gd name="adj" fmla="val 10671"/>
            </a:avLst>
          </a:prstGeom>
          <a:blipFill>
            <a:blip r:embed="rId2" cstate="email">
              <a:extLst>
                <a:ext uri="{28A0092B-C50C-407E-A947-70E740481C1C}">
                  <a14:useLocalDpi xmlns:a14="http://schemas.microsoft.com/office/drawing/2010/main"/>
                </a:ext>
              </a:extLst>
            </a:blip>
            <a:srcRect/>
            <a:stretch>
              <a:fillRect/>
            </a:stretch>
          </a:blipFill>
          <a:ln w="9525">
            <a:solidFill>
              <a:srgbClr val="FDFDFD"/>
            </a:solidFill>
            <a:round/>
          </a:ln>
          <a:effectLst>
            <a:outerShdw blurRad="114300" dist="38100" dir="5400000" algn="t" rotWithShape="0">
              <a:prstClr val="black">
                <a:alpha val="25000"/>
              </a:prstClr>
            </a:outerShdw>
          </a:effectLst>
        </p:spPr>
        <p:txBody>
          <a:bodyPr wrap="none" anchor="ctr"/>
          <a:lstStyle/>
          <a:p>
            <a:pPr>
              <a:spcBef>
                <a:spcPts val="0"/>
              </a:spcBef>
              <a:spcAft>
                <a:spcPts val="0"/>
              </a:spcAft>
              <a:defRPr/>
            </a:pPr>
            <a:endParaRPr lang="zh-CN" altLang="en-US" kern="0">
              <a:solidFill>
                <a:sysClr val="windowText" lastClr="000000"/>
              </a:solidFill>
              <a:latin typeface="微软雅黑" pitchFamily="34" charset="-122"/>
              <a:ea typeface="微软雅黑" pitchFamily="34" charset="-122"/>
            </a:endParaRPr>
          </a:p>
        </p:txBody>
      </p:sp>
      <p:sp>
        <p:nvSpPr>
          <p:cNvPr id="12" name="文本框 18"/>
          <p:cNvSpPr txBox="1"/>
          <p:nvPr/>
        </p:nvSpPr>
        <p:spPr>
          <a:xfrm>
            <a:off x="931540" y="1491630"/>
            <a:ext cx="1439863" cy="338138"/>
          </a:xfrm>
          <a:prstGeom prst="rect">
            <a:avLst/>
          </a:prstGeom>
          <a:noFill/>
        </p:spPr>
        <p:txBody>
          <a:bodyPr>
            <a:spAutoFit/>
          </a:bodyPr>
          <a:lstStyle/>
          <a:p>
            <a:pPr>
              <a:spcBef>
                <a:spcPts val="0"/>
              </a:spcBef>
              <a:spcAft>
                <a:spcPts val="0"/>
              </a:spcAft>
              <a:defRPr/>
            </a:pPr>
            <a:r>
              <a:rPr lang="zh-CN" altLang="en-US" sz="1600" dirty="0">
                <a:solidFill>
                  <a:schemeClr val="bg1"/>
                </a:solidFill>
                <a:latin typeface="微软雅黑" pitchFamily="34" charset="-122"/>
                <a:ea typeface="微软雅黑" pitchFamily="34" charset="-122"/>
              </a:rPr>
              <a:t>请输入子标题</a:t>
            </a:r>
          </a:p>
        </p:txBody>
      </p:sp>
      <p:sp>
        <p:nvSpPr>
          <p:cNvPr id="13" name="文本框 22"/>
          <p:cNvSpPr txBox="1"/>
          <p:nvPr/>
        </p:nvSpPr>
        <p:spPr>
          <a:xfrm>
            <a:off x="734690" y="3556868"/>
            <a:ext cx="1831975" cy="757130"/>
          </a:xfrm>
          <a:prstGeom prst="rect">
            <a:avLst/>
          </a:prstGeom>
          <a:noFill/>
        </p:spPr>
        <p:txBody>
          <a:bodyPr>
            <a:spAutoFit/>
          </a:bodyPr>
          <a:lstStyle/>
          <a:p>
            <a:pPr algn="dist">
              <a:lnSpc>
                <a:spcPct val="120000"/>
              </a:lnSpc>
              <a:spcBef>
                <a:spcPts val="0"/>
              </a:spcBef>
              <a:spcAft>
                <a:spcPts val="0"/>
              </a:spcAft>
              <a:defRPr/>
            </a:pPr>
            <a:r>
              <a:rPr lang="zh-CN" altLang="en-US" sz="1200" dirty="0">
                <a:solidFill>
                  <a:schemeClr val="bg1"/>
                </a:solidFill>
                <a:latin typeface="微软雅黑" pitchFamily="34" charset="-122"/>
                <a:ea typeface="微软雅黑" pitchFamily="34" charset="-122"/>
              </a:rPr>
              <a:t>请输入文本请输入文本请输入文本请输入文本</a:t>
            </a:r>
            <a:endParaRPr lang="en-US" altLang="zh-CN" sz="1200" dirty="0">
              <a:solidFill>
                <a:schemeClr val="bg1"/>
              </a:solidFill>
              <a:latin typeface="微软雅黑" pitchFamily="34" charset="-122"/>
              <a:ea typeface="微软雅黑" pitchFamily="34" charset="-122"/>
            </a:endParaRPr>
          </a:p>
          <a:p>
            <a:pPr algn="dist">
              <a:lnSpc>
                <a:spcPct val="120000"/>
              </a:lnSpc>
              <a:spcBef>
                <a:spcPts val="0"/>
              </a:spcBef>
              <a:spcAft>
                <a:spcPts val="0"/>
              </a:spcAft>
              <a:defRPr/>
            </a:pPr>
            <a:r>
              <a:rPr lang="zh-CN" altLang="en-US" sz="1200" dirty="0">
                <a:solidFill>
                  <a:schemeClr val="bg1"/>
                </a:solidFill>
                <a:latin typeface="微软雅黑" pitchFamily="34" charset="-122"/>
                <a:ea typeface="微软雅黑" pitchFamily="34" charset="-122"/>
              </a:rPr>
              <a:t>请输入文本请输入文本</a:t>
            </a:r>
          </a:p>
        </p:txBody>
      </p:sp>
      <p:sp>
        <p:nvSpPr>
          <p:cNvPr id="14" name="任意多边形 13"/>
          <p:cNvSpPr/>
          <p:nvPr/>
        </p:nvSpPr>
        <p:spPr>
          <a:xfrm>
            <a:off x="3233415" y="1685206"/>
            <a:ext cx="2654300" cy="2736850"/>
          </a:xfrm>
          <a:custGeom>
            <a:avLst/>
            <a:gdLst>
              <a:gd name="connsiteX0" fmla="*/ 183541 w 2655784"/>
              <a:gd name="connsiteY0" fmla="*/ 0 h 2737024"/>
              <a:gd name="connsiteX1" fmla="*/ 607812 w 2655784"/>
              <a:gd name="connsiteY1" fmla="*/ 0 h 2737024"/>
              <a:gd name="connsiteX2" fmla="*/ 607812 w 2655784"/>
              <a:gd name="connsiteY2" fmla="*/ 151879 h 2737024"/>
              <a:gd name="connsiteX3" fmla="*/ 2047972 w 2655784"/>
              <a:gd name="connsiteY3" fmla="*/ 151879 h 2737024"/>
              <a:gd name="connsiteX4" fmla="*/ 2047972 w 2655784"/>
              <a:gd name="connsiteY4" fmla="*/ 0 h 2737024"/>
              <a:gd name="connsiteX5" fmla="*/ 2472243 w 2655784"/>
              <a:gd name="connsiteY5" fmla="*/ 0 h 2737024"/>
              <a:gd name="connsiteX6" fmla="*/ 2655784 w 2655784"/>
              <a:gd name="connsiteY6" fmla="*/ 183541 h 2737024"/>
              <a:gd name="connsiteX7" fmla="*/ 2655784 w 2655784"/>
              <a:gd name="connsiteY7" fmla="*/ 2553483 h 2737024"/>
              <a:gd name="connsiteX8" fmla="*/ 2472243 w 2655784"/>
              <a:gd name="connsiteY8" fmla="*/ 2737024 h 2737024"/>
              <a:gd name="connsiteX9" fmla="*/ 183541 w 2655784"/>
              <a:gd name="connsiteY9" fmla="*/ 2737024 h 2737024"/>
              <a:gd name="connsiteX10" fmla="*/ 0 w 2655784"/>
              <a:gd name="connsiteY10" fmla="*/ 2553483 h 2737024"/>
              <a:gd name="connsiteX11" fmla="*/ 0 w 2655784"/>
              <a:gd name="connsiteY11" fmla="*/ 183541 h 2737024"/>
              <a:gd name="connsiteX12" fmla="*/ 183541 w 2655784"/>
              <a:gd name="connsiteY12" fmla="*/ 0 h 2737024"/>
              <a:gd name="connsiteX0-1" fmla="*/ 607812 w 2655784"/>
              <a:gd name="connsiteY0-2" fmla="*/ 151879 h 2737024"/>
              <a:gd name="connsiteX1-3" fmla="*/ 2047972 w 2655784"/>
              <a:gd name="connsiteY1-4" fmla="*/ 151879 h 2737024"/>
              <a:gd name="connsiteX2-5" fmla="*/ 2047972 w 2655784"/>
              <a:gd name="connsiteY2-6" fmla="*/ 0 h 2737024"/>
              <a:gd name="connsiteX3-7" fmla="*/ 2472243 w 2655784"/>
              <a:gd name="connsiteY3-8" fmla="*/ 0 h 2737024"/>
              <a:gd name="connsiteX4-9" fmla="*/ 2655784 w 2655784"/>
              <a:gd name="connsiteY4-10" fmla="*/ 183541 h 2737024"/>
              <a:gd name="connsiteX5-11" fmla="*/ 2655784 w 2655784"/>
              <a:gd name="connsiteY5-12" fmla="*/ 2553483 h 2737024"/>
              <a:gd name="connsiteX6-13" fmla="*/ 2472243 w 2655784"/>
              <a:gd name="connsiteY6-14" fmla="*/ 2737024 h 2737024"/>
              <a:gd name="connsiteX7-15" fmla="*/ 183541 w 2655784"/>
              <a:gd name="connsiteY7-16" fmla="*/ 2737024 h 2737024"/>
              <a:gd name="connsiteX8-17" fmla="*/ 0 w 2655784"/>
              <a:gd name="connsiteY8-18" fmla="*/ 2553483 h 2737024"/>
              <a:gd name="connsiteX9-19" fmla="*/ 0 w 2655784"/>
              <a:gd name="connsiteY9-20" fmla="*/ 183541 h 2737024"/>
              <a:gd name="connsiteX10-21" fmla="*/ 183541 w 2655784"/>
              <a:gd name="connsiteY10-22" fmla="*/ 0 h 2737024"/>
              <a:gd name="connsiteX11-23" fmla="*/ 607812 w 2655784"/>
              <a:gd name="connsiteY11-24" fmla="*/ 0 h 2737024"/>
              <a:gd name="connsiteX12-25" fmla="*/ 699252 w 2655784"/>
              <a:gd name="connsiteY12-26" fmla="*/ 243319 h 2737024"/>
              <a:gd name="connsiteX0-27" fmla="*/ 607812 w 2655784"/>
              <a:gd name="connsiteY0-28" fmla="*/ 151879 h 2737024"/>
              <a:gd name="connsiteX1-29" fmla="*/ 2047972 w 2655784"/>
              <a:gd name="connsiteY1-30" fmla="*/ 151879 h 2737024"/>
              <a:gd name="connsiteX2-31" fmla="*/ 2047972 w 2655784"/>
              <a:gd name="connsiteY2-32" fmla="*/ 0 h 2737024"/>
              <a:gd name="connsiteX3-33" fmla="*/ 2472243 w 2655784"/>
              <a:gd name="connsiteY3-34" fmla="*/ 0 h 2737024"/>
              <a:gd name="connsiteX4-35" fmla="*/ 2655784 w 2655784"/>
              <a:gd name="connsiteY4-36" fmla="*/ 183541 h 2737024"/>
              <a:gd name="connsiteX5-37" fmla="*/ 2655784 w 2655784"/>
              <a:gd name="connsiteY5-38" fmla="*/ 2553483 h 2737024"/>
              <a:gd name="connsiteX6-39" fmla="*/ 2472243 w 2655784"/>
              <a:gd name="connsiteY6-40" fmla="*/ 2737024 h 2737024"/>
              <a:gd name="connsiteX7-41" fmla="*/ 183541 w 2655784"/>
              <a:gd name="connsiteY7-42" fmla="*/ 2737024 h 2737024"/>
              <a:gd name="connsiteX8-43" fmla="*/ 0 w 2655784"/>
              <a:gd name="connsiteY8-44" fmla="*/ 2553483 h 2737024"/>
              <a:gd name="connsiteX9-45" fmla="*/ 0 w 2655784"/>
              <a:gd name="connsiteY9-46" fmla="*/ 183541 h 2737024"/>
              <a:gd name="connsiteX10-47" fmla="*/ 183541 w 2655784"/>
              <a:gd name="connsiteY10-48" fmla="*/ 0 h 2737024"/>
              <a:gd name="connsiteX11-49" fmla="*/ 607812 w 2655784"/>
              <a:gd name="connsiteY11-50" fmla="*/ 0 h 2737024"/>
              <a:gd name="connsiteX0-51" fmla="*/ 2047972 w 2655784"/>
              <a:gd name="connsiteY0-52" fmla="*/ 151879 h 2737024"/>
              <a:gd name="connsiteX1-53" fmla="*/ 2047972 w 2655784"/>
              <a:gd name="connsiteY1-54" fmla="*/ 0 h 2737024"/>
              <a:gd name="connsiteX2-55" fmla="*/ 2472243 w 2655784"/>
              <a:gd name="connsiteY2-56" fmla="*/ 0 h 2737024"/>
              <a:gd name="connsiteX3-57" fmla="*/ 2655784 w 2655784"/>
              <a:gd name="connsiteY3-58" fmla="*/ 183541 h 2737024"/>
              <a:gd name="connsiteX4-59" fmla="*/ 2655784 w 2655784"/>
              <a:gd name="connsiteY4-60" fmla="*/ 2553483 h 2737024"/>
              <a:gd name="connsiteX5-61" fmla="*/ 2472243 w 2655784"/>
              <a:gd name="connsiteY5-62" fmla="*/ 2737024 h 2737024"/>
              <a:gd name="connsiteX6-63" fmla="*/ 183541 w 2655784"/>
              <a:gd name="connsiteY6-64" fmla="*/ 2737024 h 2737024"/>
              <a:gd name="connsiteX7-65" fmla="*/ 0 w 2655784"/>
              <a:gd name="connsiteY7-66" fmla="*/ 2553483 h 2737024"/>
              <a:gd name="connsiteX8-67" fmla="*/ 0 w 2655784"/>
              <a:gd name="connsiteY8-68" fmla="*/ 183541 h 2737024"/>
              <a:gd name="connsiteX9-69" fmla="*/ 183541 w 2655784"/>
              <a:gd name="connsiteY9-70" fmla="*/ 0 h 2737024"/>
              <a:gd name="connsiteX10-71" fmla="*/ 607812 w 2655784"/>
              <a:gd name="connsiteY10-72" fmla="*/ 0 h 2737024"/>
              <a:gd name="connsiteX0-73" fmla="*/ 2047972 w 2655784"/>
              <a:gd name="connsiteY0-74" fmla="*/ 0 h 2737024"/>
              <a:gd name="connsiteX1-75" fmla="*/ 2472243 w 2655784"/>
              <a:gd name="connsiteY1-76" fmla="*/ 0 h 2737024"/>
              <a:gd name="connsiteX2-77" fmla="*/ 2655784 w 2655784"/>
              <a:gd name="connsiteY2-78" fmla="*/ 183541 h 2737024"/>
              <a:gd name="connsiteX3-79" fmla="*/ 2655784 w 2655784"/>
              <a:gd name="connsiteY3-80" fmla="*/ 2553483 h 2737024"/>
              <a:gd name="connsiteX4-81" fmla="*/ 2472243 w 2655784"/>
              <a:gd name="connsiteY4-82" fmla="*/ 2737024 h 2737024"/>
              <a:gd name="connsiteX5-83" fmla="*/ 183541 w 2655784"/>
              <a:gd name="connsiteY5-84" fmla="*/ 2737024 h 2737024"/>
              <a:gd name="connsiteX6-85" fmla="*/ 0 w 2655784"/>
              <a:gd name="connsiteY6-86" fmla="*/ 2553483 h 2737024"/>
              <a:gd name="connsiteX7-87" fmla="*/ 0 w 2655784"/>
              <a:gd name="connsiteY7-88" fmla="*/ 183541 h 2737024"/>
              <a:gd name="connsiteX8-89" fmla="*/ 183541 w 2655784"/>
              <a:gd name="connsiteY8-90" fmla="*/ 0 h 2737024"/>
              <a:gd name="connsiteX9-91" fmla="*/ 607812 w 2655784"/>
              <a:gd name="connsiteY9-92" fmla="*/ 0 h 2737024"/>
            </a:gdLst>
            <a:ahLst/>
            <a:cxnLst>
              <a:cxn ang="0">
                <a:pos x="connsiteX0-73" y="connsiteY0-74"/>
              </a:cxn>
              <a:cxn ang="0">
                <a:pos x="connsiteX1-75" y="connsiteY1-76"/>
              </a:cxn>
              <a:cxn ang="0">
                <a:pos x="connsiteX2-77" y="connsiteY2-78"/>
              </a:cxn>
              <a:cxn ang="0">
                <a:pos x="connsiteX3-79" y="connsiteY3-80"/>
              </a:cxn>
              <a:cxn ang="0">
                <a:pos x="connsiteX4-81" y="connsiteY4-82"/>
              </a:cxn>
              <a:cxn ang="0">
                <a:pos x="connsiteX5-83" y="connsiteY5-84"/>
              </a:cxn>
              <a:cxn ang="0">
                <a:pos x="connsiteX6-85" y="connsiteY6-86"/>
              </a:cxn>
              <a:cxn ang="0">
                <a:pos x="connsiteX7-87" y="connsiteY7-88"/>
              </a:cxn>
              <a:cxn ang="0">
                <a:pos x="connsiteX8-89" y="connsiteY8-90"/>
              </a:cxn>
              <a:cxn ang="0">
                <a:pos x="connsiteX9-91" y="connsiteY9-92"/>
              </a:cxn>
            </a:cxnLst>
            <a:rect l="l" t="t" r="r" b="b"/>
            <a:pathLst>
              <a:path w="2655784" h="2737024">
                <a:moveTo>
                  <a:pt x="2047972" y="0"/>
                </a:moveTo>
                <a:lnTo>
                  <a:pt x="2472243" y="0"/>
                </a:lnTo>
                <a:cubicBezTo>
                  <a:pt x="2573610" y="0"/>
                  <a:pt x="2655784" y="82174"/>
                  <a:pt x="2655784" y="183541"/>
                </a:cubicBezTo>
                <a:lnTo>
                  <a:pt x="2655784" y="2553483"/>
                </a:lnTo>
                <a:cubicBezTo>
                  <a:pt x="2655784" y="2654850"/>
                  <a:pt x="2573610" y="2737024"/>
                  <a:pt x="2472243" y="2737024"/>
                </a:cubicBezTo>
                <a:lnTo>
                  <a:pt x="183541" y="2737024"/>
                </a:lnTo>
                <a:cubicBezTo>
                  <a:pt x="82174" y="2737024"/>
                  <a:pt x="0" y="2654850"/>
                  <a:pt x="0" y="2553483"/>
                </a:cubicBezTo>
                <a:lnTo>
                  <a:pt x="0" y="183541"/>
                </a:lnTo>
                <a:cubicBezTo>
                  <a:pt x="0" y="82174"/>
                  <a:pt x="82174" y="0"/>
                  <a:pt x="183541" y="0"/>
                </a:cubicBezTo>
                <a:lnTo>
                  <a:pt x="607812" y="0"/>
                </a:lnTo>
              </a:path>
            </a:pathLst>
          </a:custGeom>
          <a:noFill/>
          <a:ln w="9525">
            <a:solidFill>
              <a:srgbClr val="FDFDFD"/>
            </a:solidFill>
            <a:prstDash val="solid"/>
            <a:round/>
            <a:headEnd type="oval" w="sm" len="sm"/>
            <a:tailEnd type="oval" w="sm" len="sm"/>
          </a:ln>
          <a:effectLst>
            <a:outerShdw blurRad="101600" dist="38100" dir="2700000" algn="tl" rotWithShape="0">
              <a:schemeClr val="bg1">
                <a:lumMod val="50000"/>
                <a:alpha val="40000"/>
              </a:schemeClr>
            </a:outerShdw>
          </a:effectLst>
        </p:spPr>
        <p:txBody>
          <a:bodyPr anchor="ctr"/>
          <a:lstStyle/>
          <a:p>
            <a:pPr>
              <a:spcBef>
                <a:spcPts val="0"/>
              </a:spcBef>
              <a:spcAft>
                <a:spcPts val="0"/>
              </a:spcAft>
              <a:defRPr/>
            </a:pPr>
            <a:endParaRPr lang="zh-CN" altLang="en-US" kern="0">
              <a:solidFill>
                <a:sysClr val="windowText" lastClr="000000"/>
              </a:solidFill>
              <a:latin typeface="微软雅黑" pitchFamily="34" charset="-122"/>
              <a:ea typeface="微软雅黑" pitchFamily="34" charset="-122"/>
            </a:endParaRPr>
          </a:p>
        </p:txBody>
      </p:sp>
      <p:sp>
        <p:nvSpPr>
          <p:cNvPr id="15" name="圆角矩形 14"/>
          <p:cNvSpPr/>
          <p:nvPr/>
        </p:nvSpPr>
        <p:spPr>
          <a:xfrm>
            <a:off x="3408040" y="1990006"/>
            <a:ext cx="2305050" cy="1439862"/>
          </a:xfrm>
          <a:prstGeom prst="roundRect">
            <a:avLst>
              <a:gd name="adj" fmla="val 10671"/>
            </a:avLst>
          </a:prstGeom>
          <a:blipFill>
            <a:blip r:embed="rId3" cstate="email">
              <a:extLst>
                <a:ext uri="{28A0092B-C50C-407E-A947-70E740481C1C}">
                  <a14:useLocalDpi xmlns:a14="http://schemas.microsoft.com/office/drawing/2010/main"/>
                </a:ext>
              </a:extLst>
            </a:blip>
            <a:srcRect/>
            <a:stretch>
              <a:fillRect/>
            </a:stretch>
          </a:blipFill>
          <a:ln w="9525">
            <a:solidFill>
              <a:srgbClr val="FDFDFD"/>
            </a:solidFill>
            <a:round/>
          </a:ln>
          <a:effectLst>
            <a:outerShdw blurRad="114300" dist="38100" dir="5400000" algn="t" rotWithShape="0">
              <a:prstClr val="black">
                <a:alpha val="25000"/>
              </a:prstClr>
            </a:outerShdw>
          </a:effectLst>
        </p:spPr>
        <p:txBody>
          <a:bodyPr wrap="none" anchor="ctr"/>
          <a:lstStyle/>
          <a:p>
            <a:pPr>
              <a:spcBef>
                <a:spcPts val="0"/>
              </a:spcBef>
              <a:spcAft>
                <a:spcPts val="0"/>
              </a:spcAft>
              <a:defRPr/>
            </a:pPr>
            <a:endParaRPr lang="zh-CN" altLang="en-US" kern="0">
              <a:solidFill>
                <a:sysClr val="windowText" lastClr="000000"/>
              </a:solidFill>
              <a:latin typeface="微软雅黑" pitchFamily="34" charset="-122"/>
              <a:ea typeface="微软雅黑" pitchFamily="34" charset="-122"/>
            </a:endParaRPr>
          </a:p>
        </p:txBody>
      </p:sp>
      <p:sp>
        <p:nvSpPr>
          <p:cNvPr id="16" name="文本框 37"/>
          <p:cNvSpPr txBox="1"/>
          <p:nvPr/>
        </p:nvSpPr>
        <p:spPr>
          <a:xfrm>
            <a:off x="3839840" y="1491630"/>
            <a:ext cx="1441450" cy="338138"/>
          </a:xfrm>
          <a:prstGeom prst="rect">
            <a:avLst/>
          </a:prstGeom>
          <a:noFill/>
        </p:spPr>
        <p:txBody>
          <a:bodyPr>
            <a:spAutoFit/>
          </a:bodyPr>
          <a:lstStyle/>
          <a:p>
            <a:pPr>
              <a:spcBef>
                <a:spcPts val="0"/>
              </a:spcBef>
              <a:spcAft>
                <a:spcPts val="0"/>
              </a:spcAft>
              <a:defRPr/>
            </a:pPr>
            <a:r>
              <a:rPr lang="zh-CN" altLang="en-US" sz="1600" dirty="0">
                <a:solidFill>
                  <a:schemeClr val="bg1"/>
                </a:solidFill>
                <a:latin typeface="微软雅黑" pitchFamily="34" charset="-122"/>
                <a:ea typeface="微软雅黑" pitchFamily="34" charset="-122"/>
              </a:rPr>
              <a:t>请输入子标题</a:t>
            </a:r>
          </a:p>
        </p:txBody>
      </p:sp>
      <p:sp>
        <p:nvSpPr>
          <p:cNvPr id="17" name="文本框 38"/>
          <p:cNvSpPr txBox="1"/>
          <p:nvPr/>
        </p:nvSpPr>
        <p:spPr>
          <a:xfrm>
            <a:off x="3644578" y="3556868"/>
            <a:ext cx="1831975" cy="757130"/>
          </a:xfrm>
          <a:prstGeom prst="rect">
            <a:avLst/>
          </a:prstGeom>
          <a:noFill/>
        </p:spPr>
        <p:txBody>
          <a:bodyPr>
            <a:spAutoFit/>
          </a:bodyPr>
          <a:lstStyle/>
          <a:p>
            <a:pPr algn="dist">
              <a:lnSpc>
                <a:spcPct val="120000"/>
              </a:lnSpc>
              <a:spcBef>
                <a:spcPts val="0"/>
              </a:spcBef>
              <a:spcAft>
                <a:spcPts val="0"/>
              </a:spcAft>
              <a:defRPr/>
            </a:pPr>
            <a:r>
              <a:rPr lang="zh-CN" altLang="en-US" sz="1200" dirty="0">
                <a:solidFill>
                  <a:schemeClr val="bg1"/>
                </a:solidFill>
                <a:latin typeface="微软雅黑" pitchFamily="34" charset="-122"/>
                <a:ea typeface="微软雅黑" pitchFamily="34" charset="-122"/>
              </a:rPr>
              <a:t>请输入文本请输入文本请输入文本请输入文本</a:t>
            </a:r>
            <a:endParaRPr lang="en-US" altLang="zh-CN" sz="1200" dirty="0">
              <a:solidFill>
                <a:schemeClr val="bg1"/>
              </a:solidFill>
              <a:latin typeface="微软雅黑" pitchFamily="34" charset="-122"/>
              <a:ea typeface="微软雅黑" pitchFamily="34" charset="-122"/>
            </a:endParaRPr>
          </a:p>
          <a:p>
            <a:pPr algn="dist">
              <a:lnSpc>
                <a:spcPct val="120000"/>
              </a:lnSpc>
              <a:spcBef>
                <a:spcPts val="0"/>
              </a:spcBef>
              <a:spcAft>
                <a:spcPts val="0"/>
              </a:spcAft>
              <a:defRPr/>
            </a:pPr>
            <a:r>
              <a:rPr lang="zh-CN" altLang="en-US" sz="1200" dirty="0">
                <a:solidFill>
                  <a:schemeClr val="bg1"/>
                </a:solidFill>
                <a:latin typeface="微软雅黑" pitchFamily="34" charset="-122"/>
                <a:ea typeface="微软雅黑" pitchFamily="34" charset="-122"/>
              </a:rPr>
              <a:t>请输入文本请输入文本</a:t>
            </a:r>
          </a:p>
        </p:txBody>
      </p:sp>
      <p:sp>
        <p:nvSpPr>
          <p:cNvPr id="18" name="任意多边形 17"/>
          <p:cNvSpPr/>
          <p:nvPr/>
        </p:nvSpPr>
        <p:spPr>
          <a:xfrm>
            <a:off x="6141715" y="1685206"/>
            <a:ext cx="2655888" cy="2736850"/>
          </a:xfrm>
          <a:custGeom>
            <a:avLst/>
            <a:gdLst>
              <a:gd name="connsiteX0" fmla="*/ 183541 w 2655784"/>
              <a:gd name="connsiteY0" fmla="*/ 0 h 2737024"/>
              <a:gd name="connsiteX1" fmla="*/ 607812 w 2655784"/>
              <a:gd name="connsiteY1" fmla="*/ 0 h 2737024"/>
              <a:gd name="connsiteX2" fmla="*/ 607812 w 2655784"/>
              <a:gd name="connsiteY2" fmla="*/ 151879 h 2737024"/>
              <a:gd name="connsiteX3" fmla="*/ 2047972 w 2655784"/>
              <a:gd name="connsiteY3" fmla="*/ 151879 h 2737024"/>
              <a:gd name="connsiteX4" fmla="*/ 2047972 w 2655784"/>
              <a:gd name="connsiteY4" fmla="*/ 0 h 2737024"/>
              <a:gd name="connsiteX5" fmla="*/ 2472243 w 2655784"/>
              <a:gd name="connsiteY5" fmla="*/ 0 h 2737024"/>
              <a:gd name="connsiteX6" fmla="*/ 2655784 w 2655784"/>
              <a:gd name="connsiteY6" fmla="*/ 183541 h 2737024"/>
              <a:gd name="connsiteX7" fmla="*/ 2655784 w 2655784"/>
              <a:gd name="connsiteY7" fmla="*/ 2553483 h 2737024"/>
              <a:gd name="connsiteX8" fmla="*/ 2472243 w 2655784"/>
              <a:gd name="connsiteY8" fmla="*/ 2737024 h 2737024"/>
              <a:gd name="connsiteX9" fmla="*/ 183541 w 2655784"/>
              <a:gd name="connsiteY9" fmla="*/ 2737024 h 2737024"/>
              <a:gd name="connsiteX10" fmla="*/ 0 w 2655784"/>
              <a:gd name="connsiteY10" fmla="*/ 2553483 h 2737024"/>
              <a:gd name="connsiteX11" fmla="*/ 0 w 2655784"/>
              <a:gd name="connsiteY11" fmla="*/ 183541 h 2737024"/>
              <a:gd name="connsiteX12" fmla="*/ 183541 w 2655784"/>
              <a:gd name="connsiteY12" fmla="*/ 0 h 2737024"/>
              <a:gd name="connsiteX0-1" fmla="*/ 607812 w 2655784"/>
              <a:gd name="connsiteY0-2" fmla="*/ 151879 h 2737024"/>
              <a:gd name="connsiteX1-3" fmla="*/ 2047972 w 2655784"/>
              <a:gd name="connsiteY1-4" fmla="*/ 151879 h 2737024"/>
              <a:gd name="connsiteX2-5" fmla="*/ 2047972 w 2655784"/>
              <a:gd name="connsiteY2-6" fmla="*/ 0 h 2737024"/>
              <a:gd name="connsiteX3-7" fmla="*/ 2472243 w 2655784"/>
              <a:gd name="connsiteY3-8" fmla="*/ 0 h 2737024"/>
              <a:gd name="connsiteX4-9" fmla="*/ 2655784 w 2655784"/>
              <a:gd name="connsiteY4-10" fmla="*/ 183541 h 2737024"/>
              <a:gd name="connsiteX5-11" fmla="*/ 2655784 w 2655784"/>
              <a:gd name="connsiteY5-12" fmla="*/ 2553483 h 2737024"/>
              <a:gd name="connsiteX6-13" fmla="*/ 2472243 w 2655784"/>
              <a:gd name="connsiteY6-14" fmla="*/ 2737024 h 2737024"/>
              <a:gd name="connsiteX7-15" fmla="*/ 183541 w 2655784"/>
              <a:gd name="connsiteY7-16" fmla="*/ 2737024 h 2737024"/>
              <a:gd name="connsiteX8-17" fmla="*/ 0 w 2655784"/>
              <a:gd name="connsiteY8-18" fmla="*/ 2553483 h 2737024"/>
              <a:gd name="connsiteX9-19" fmla="*/ 0 w 2655784"/>
              <a:gd name="connsiteY9-20" fmla="*/ 183541 h 2737024"/>
              <a:gd name="connsiteX10-21" fmla="*/ 183541 w 2655784"/>
              <a:gd name="connsiteY10-22" fmla="*/ 0 h 2737024"/>
              <a:gd name="connsiteX11-23" fmla="*/ 607812 w 2655784"/>
              <a:gd name="connsiteY11-24" fmla="*/ 0 h 2737024"/>
              <a:gd name="connsiteX12-25" fmla="*/ 699252 w 2655784"/>
              <a:gd name="connsiteY12-26" fmla="*/ 243319 h 2737024"/>
              <a:gd name="connsiteX0-27" fmla="*/ 607812 w 2655784"/>
              <a:gd name="connsiteY0-28" fmla="*/ 151879 h 2737024"/>
              <a:gd name="connsiteX1-29" fmla="*/ 2047972 w 2655784"/>
              <a:gd name="connsiteY1-30" fmla="*/ 151879 h 2737024"/>
              <a:gd name="connsiteX2-31" fmla="*/ 2047972 w 2655784"/>
              <a:gd name="connsiteY2-32" fmla="*/ 0 h 2737024"/>
              <a:gd name="connsiteX3-33" fmla="*/ 2472243 w 2655784"/>
              <a:gd name="connsiteY3-34" fmla="*/ 0 h 2737024"/>
              <a:gd name="connsiteX4-35" fmla="*/ 2655784 w 2655784"/>
              <a:gd name="connsiteY4-36" fmla="*/ 183541 h 2737024"/>
              <a:gd name="connsiteX5-37" fmla="*/ 2655784 w 2655784"/>
              <a:gd name="connsiteY5-38" fmla="*/ 2553483 h 2737024"/>
              <a:gd name="connsiteX6-39" fmla="*/ 2472243 w 2655784"/>
              <a:gd name="connsiteY6-40" fmla="*/ 2737024 h 2737024"/>
              <a:gd name="connsiteX7-41" fmla="*/ 183541 w 2655784"/>
              <a:gd name="connsiteY7-42" fmla="*/ 2737024 h 2737024"/>
              <a:gd name="connsiteX8-43" fmla="*/ 0 w 2655784"/>
              <a:gd name="connsiteY8-44" fmla="*/ 2553483 h 2737024"/>
              <a:gd name="connsiteX9-45" fmla="*/ 0 w 2655784"/>
              <a:gd name="connsiteY9-46" fmla="*/ 183541 h 2737024"/>
              <a:gd name="connsiteX10-47" fmla="*/ 183541 w 2655784"/>
              <a:gd name="connsiteY10-48" fmla="*/ 0 h 2737024"/>
              <a:gd name="connsiteX11-49" fmla="*/ 607812 w 2655784"/>
              <a:gd name="connsiteY11-50" fmla="*/ 0 h 2737024"/>
              <a:gd name="connsiteX0-51" fmla="*/ 2047972 w 2655784"/>
              <a:gd name="connsiteY0-52" fmla="*/ 151879 h 2737024"/>
              <a:gd name="connsiteX1-53" fmla="*/ 2047972 w 2655784"/>
              <a:gd name="connsiteY1-54" fmla="*/ 0 h 2737024"/>
              <a:gd name="connsiteX2-55" fmla="*/ 2472243 w 2655784"/>
              <a:gd name="connsiteY2-56" fmla="*/ 0 h 2737024"/>
              <a:gd name="connsiteX3-57" fmla="*/ 2655784 w 2655784"/>
              <a:gd name="connsiteY3-58" fmla="*/ 183541 h 2737024"/>
              <a:gd name="connsiteX4-59" fmla="*/ 2655784 w 2655784"/>
              <a:gd name="connsiteY4-60" fmla="*/ 2553483 h 2737024"/>
              <a:gd name="connsiteX5-61" fmla="*/ 2472243 w 2655784"/>
              <a:gd name="connsiteY5-62" fmla="*/ 2737024 h 2737024"/>
              <a:gd name="connsiteX6-63" fmla="*/ 183541 w 2655784"/>
              <a:gd name="connsiteY6-64" fmla="*/ 2737024 h 2737024"/>
              <a:gd name="connsiteX7-65" fmla="*/ 0 w 2655784"/>
              <a:gd name="connsiteY7-66" fmla="*/ 2553483 h 2737024"/>
              <a:gd name="connsiteX8-67" fmla="*/ 0 w 2655784"/>
              <a:gd name="connsiteY8-68" fmla="*/ 183541 h 2737024"/>
              <a:gd name="connsiteX9-69" fmla="*/ 183541 w 2655784"/>
              <a:gd name="connsiteY9-70" fmla="*/ 0 h 2737024"/>
              <a:gd name="connsiteX10-71" fmla="*/ 607812 w 2655784"/>
              <a:gd name="connsiteY10-72" fmla="*/ 0 h 2737024"/>
              <a:gd name="connsiteX0-73" fmla="*/ 2047972 w 2655784"/>
              <a:gd name="connsiteY0-74" fmla="*/ 0 h 2737024"/>
              <a:gd name="connsiteX1-75" fmla="*/ 2472243 w 2655784"/>
              <a:gd name="connsiteY1-76" fmla="*/ 0 h 2737024"/>
              <a:gd name="connsiteX2-77" fmla="*/ 2655784 w 2655784"/>
              <a:gd name="connsiteY2-78" fmla="*/ 183541 h 2737024"/>
              <a:gd name="connsiteX3-79" fmla="*/ 2655784 w 2655784"/>
              <a:gd name="connsiteY3-80" fmla="*/ 2553483 h 2737024"/>
              <a:gd name="connsiteX4-81" fmla="*/ 2472243 w 2655784"/>
              <a:gd name="connsiteY4-82" fmla="*/ 2737024 h 2737024"/>
              <a:gd name="connsiteX5-83" fmla="*/ 183541 w 2655784"/>
              <a:gd name="connsiteY5-84" fmla="*/ 2737024 h 2737024"/>
              <a:gd name="connsiteX6-85" fmla="*/ 0 w 2655784"/>
              <a:gd name="connsiteY6-86" fmla="*/ 2553483 h 2737024"/>
              <a:gd name="connsiteX7-87" fmla="*/ 0 w 2655784"/>
              <a:gd name="connsiteY7-88" fmla="*/ 183541 h 2737024"/>
              <a:gd name="connsiteX8-89" fmla="*/ 183541 w 2655784"/>
              <a:gd name="connsiteY8-90" fmla="*/ 0 h 2737024"/>
              <a:gd name="connsiteX9-91" fmla="*/ 607812 w 2655784"/>
              <a:gd name="connsiteY9-92" fmla="*/ 0 h 2737024"/>
            </a:gdLst>
            <a:ahLst/>
            <a:cxnLst>
              <a:cxn ang="0">
                <a:pos x="connsiteX0-73" y="connsiteY0-74"/>
              </a:cxn>
              <a:cxn ang="0">
                <a:pos x="connsiteX1-75" y="connsiteY1-76"/>
              </a:cxn>
              <a:cxn ang="0">
                <a:pos x="connsiteX2-77" y="connsiteY2-78"/>
              </a:cxn>
              <a:cxn ang="0">
                <a:pos x="connsiteX3-79" y="connsiteY3-80"/>
              </a:cxn>
              <a:cxn ang="0">
                <a:pos x="connsiteX4-81" y="connsiteY4-82"/>
              </a:cxn>
              <a:cxn ang="0">
                <a:pos x="connsiteX5-83" y="connsiteY5-84"/>
              </a:cxn>
              <a:cxn ang="0">
                <a:pos x="connsiteX6-85" y="connsiteY6-86"/>
              </a:cxn>
              <a:cxn ang="0">
                <a:pos x="connsiteX7-87" y="connsiteY7-88"/>
              </a:cxn>
              <a:cxn ang="0">
                <a:pos x="connsiteX8-89" y="connsiteY8-90"/>
              </a:cxn>
              <a:cxn ang="0">
                <a:pos x="connsiteX9-91" y="connsiteY9-92"/>
              </a:cxn>
            </a:cxnLst>
            <a:rect l="l" t="t" r="r" b="b"/>
            <a:pathLst>
              <a:path w="2655784" h="2737024">
                <a:moveTo>
                  <a:pt x="2047972" y="0"/>
                </a:moveTo>
                <a:lnTo>
                  <a:pt x="2472243" y="0"/>
                </a:lnTo>
                <a:cubicBezTo>
                  <a:pt x="2573610" y="0"/>
                  <a:pt x="2655784" y="82174"/>
                  <a:pt x="2655784" y="183541"/>
                </a:cubicBezTo>
                <a:lnTo>
                  <a:pt x="2655784" y="2553483"/>
                </a:lnTo>
                <a:cubicBezTo>
                  <a:pt x="2655784" y="2654850"/>
                  <a:pt x="2573610" y="2737024"/>
                  <a:pt x="2472243" y="2737024"/>
                </a:cubicBezTo>
                <a:lnTo>
                  <a:pt x="183541" y="2737024"/>
                </a:lnTo>
                <a:cubicBezTo>
                  <a:pt x="82174" y="2737024"/>
                  <a:pt x="0" y="2654850"/>
                  <a:pt x="0" y="2553483"/>
                </a:cubicBezTo>
                <a:lnTo>
                  <a:pt x="0" y="183541"/>
                </a:lnTo>
                <a:cubicBezTo>
                  <a:pt x="0" y="82174"/>
                  <a:pt x="82174" y="0"/>
                  <a:pt x="183541" y="0"/>
                </a:cubicBezTo>
                <a:lnTo>
                  <a:pt x="607812" y="0"/>
                </a:lnTo>
              </a:path>
            </a:pathLst>
          </a:custGeom>
          <a:noFill/>
          <a:ln w="9525">
            <a:solidFill>
              <a:srgbClr val="FDFDFD"/>
            </a:solidFill>
            <a:prstDash val="solid"/>
            <a:round/>
            <a:headEnd type="oval" w="sm" len="sm"/>
            <a:tailEnd type="oval" w="sm" len="sm"/>
          </a:ln>
          <a:effectLst>
            <a:outerShdw blurRad="101600" dist="38100" dir="2700000" algn="tl" rotWithShape="0">
              <a:schemeClr val="bg1">
                <a:lumMod val="50000"/>
                <a:alpha val="40000"/>
              </a:schemeClr>
            </a:outerShdw>
          </a:effectLst>
        </p:spPr>
        <p:txBody>
          <a:bodyPr anchor="ctr"/>
          <a:lstStyle/>
          <a:p>
            <a:pPr>
              <a:spcBef>
                <a:spcPts val="0"/>
              </a:spcBef>
              <a:spcAft>
                <a:spcPts val="0"/>
              </a:spcAft>
              <a:defRPr/>
            </a:pPr>
            <a:endParaRPr lang="zh-CN" altLang="en-US" kern="0">
              <a:solidFill>
                <a:sysClr val="windowText" lastClr="000000"/>
              </a:solidFill>
              <a:latin typeface="微软雅黑" pitchFamily="34" charset="-122"/>
              <a:ea typeface="微软雅黑" pitchFamily="34" charset="-122"/>
            </a:endParaRPr>
          </a:p>
        </p:txBody>
      </p:sp>
      <p:sp>
        <p:nvSpPr>
          <p:cNvPr id="19" name="圆角矩形 18"/>
          <p:cNvSpPr/>
          <p:nvPr/>
        </p:nvSpPr>
        <p:spPr>
          <a:xfrm>
            <a:off x="6317928" y="1990006"/>
            <a:ext cx="2303462" cy="1439862"/>
          </a:xfrm>
          <a:prstGeom prst="roundRect">
            <a:avLst>
              <a:gd name="adj" fmla="val 10671"/>
            </a:avLst>
          </a:prstGeom>
          <a:blipFill>
            <a:blip r:embed="rId4" cstate="email">
              <a:extLst>
                <a:ext uri="{28A0092B-C50C-407E-A947-70E740481C1C}">
                  <a14:useLocalDpi xmlns:a14="http://schemas.microsoft.com/office/drawing/2010/main"/>
                </a:ext>
              </a:extLst>
            </a:blip>
            <a:srcRect/>
            <a:stretch>
              <a:fillRect/>
            </a:stretch>
          </a:blipFill>
          <a:ln w="9525">
            <a:solidFill>
              <a:srgbClr val="FDFDFD"/>
            </a:solidFill>
            <a:round/>
          </a:ln>
          <a:effectLst>
            <a:outerShdw blurRad="114300" dist="38100" dir="5400000" algn="t" rotWithShape="0">
              <a:prstClr val="black">
                <a:alpha val="25000"/>
              </a:prstClr>
            </a:outerShdw>
          </a:effectLst>
        </p:spPr>
        <p:txBody>
          <a:bodyPr wrap="none" anchor="ctr"/>
          <a:lstStyle/>
          <a:p>
            <a:pPr>
              <a:spcBef>
                <a:spcPts val="0"/>
              </a:spcBef>
              <a:spcAft>
                <a:spcPts val="0"/>
              </a:spcAft>
              <a:defRPr/>
            </a:pPr>
            <a:endParaRPr lang="zh-CN" altLang="en-US" kern="0">
              <a:solidFill>
                <a:sysClr val="windowText" lastClr="000000"/>
              </a:solidFill>
              <a:latin typeface="微软雅黑" pitchFamily="34" charset="-122"/>
              <a:ea typeface="微软雅黑" pitchFamily="34" charset="-122"/>
            </a:endParaRPr>
          </a:p>
        </p:txBody>
      </p:sp>
      <p:sp>
        <p:nvSpPr>
          <p:cNvPr id="20" name="文本框 42"/>
          <p:cNvSpPr txBox="1"/>
          <p:nvPr/>
        </p:nvSpPr>
        <p:spPr>
          <a:xfrm>
            <a:off x="6749728" y="1491630"/>
            <a:ext cx="1439862" cy="338138"/>
          </a:xfrm>
          <a:prstGeom prst="rect">
            <a:avLst/>
          </a:prstGeom>
          <a:noFill/>
        </p:spPr>
        <p:txBody>
          <a:bodyPr>
            <a:spAutoFit/>
          </a:bodyPr>
          <a:lstStyle/>
          <a:p>
            <a:pPr>
              <a:spcBef>
                <a:spcPts val="0"/>
              </a:spcBef>
              <a:spcAft>
                <a:spcPts val="0"/>
              </a:spcAft>
              <a:defRPr/>
            </a:pPr>
            <a:r>
              <a:rPr lang="zh-CN" altLang="en-US" sz="1600" dirty="0">
                <a:solidFill>
                  <a:schemeClr val="bg1"/>
                </a:solidFill>
                <a:latin typeface="微软雅黑" pitchFamily="34" charset="-122"/>
                <a:ea typeface="微软雅黑" pitchFamily="34" charset="-122"/>
              </a:rPr>
              <a:t>请输入子标题</a:t>
            </a:r>
          </a:p>
        </p:txBody>
      </p:sp>
      <p:sp>
        <p:nvSpPr>
          <p:cNvPr id="21" name="文本框 43"/>
          <p:cNvSpPr txBox="1"/>
          <p:nvPr/>
        </p:nvSpPr>
        <p:spPr>
          <a:xfrm>
            <a:off x="6554465" y="3556868"/>
            <a:ext cx="1831975" cy="757130"/>
          </a:xfrm>
          <a:prstGeom prst="rect">
            <a:avLst/>
          </a:prstGeom>
          <a:noFill/>
        </p:spPr>
        <p:txBody>
          <a:bodyPr>
            <a:spAutoFit/>
          </a:bodyPr>
          <a:lstStyle/>
          <a:p>
            <a:pPr algn="dist">
              <a:lnSpc>
                <a:spcPct val="120000"/>
              </a:lnSpc>
              <a:spcBef>
                <a:spcPts val="0"/>
              </a:spcBef>
              <a:spcAft>
                <a:spcPts val="0"/>
              </a:spcAft>
              <a:defRPr/>
            </a:pPr>
            <a:r>
              <a:rPr lang="zh-CN" altLang="en-US" sz="1200" dirty="0">
                <a:solidFill>
                  <a:schemeClr val="bg1"/>
                </a:solidFill>
                <a:latin typeface="微软雅黑" pitchFamily="34" charset="-122"/>
                <a:ea typeface="微软雅黑" pitchFamily="34" charset="-122"/>
              </a:rPr>
              <a:t>请输入文本请输入文本请输入文本请输入文本</a:t>
            </a:r>
            <a:endParaRPr lang="en-US" altLang="zh-CN" sz="1200" dirty="0">
              <a:solidFill>
                <a:schemeClr val="bg1"/>
              </a:solidFill>
              <a:latin typeface="微软雅黑" pitchFamily="34" charset="-122"/>
              <a:ea typeface="微软雅黑" pitchFamily="34" charset="-122"/>
            </a:endParaRPr>
          </a:p>
          <a:p>
            <a:pPr algn="dist">
              <a:lnSpc>
                <a:spcPct val="120000"/>
              </a:lnSpc>
              <a:spcBef>
                <a:spcPts val="0"/>
              </a:spcBef>
              <a:spcAft>
                <a:spcPts val="0"/>
              </a:spcAft>
              <a:defRPr/>
            </a:pPr>
            <a:r>
              <a:rPr lang="zh-CN" altLang="en-US" sz="1200" dirty="0">
                <a:solidFill>
                  <a:schemeClr val="bg1"/>
                </a:solidFill>
                <a:latin typeface="微软雅黑" pitchFamily="34" charset="-122"/>
                <a:ea typeface="微软雅黑" pitchFamily="34" charset="-122"/>
              </a:rPr>
              <a:t>请输入文本请输入文本</a:t>
            </a:r>
          </a:p>
        </p:txBody>
      </p:sp>
    </p:spTree>
    <p:extLst>
      <p:ext uri="{BB962C8B-B14F-4D97-AF65-F5344CB8AC3E}">
        <p14:creationId xmlns:p14="http://schemas.microsoft.com/office/powerpoint/2010/main" val="176493861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0">
        <p15:prstTrans prst="airplan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21" presetClass="entr" presetSubtype="1"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heel(1)">
                                      <p:cBhvr>
                                        <p:cTn id="13" dur="2000"/>
                                        <p:tgtEl>
                                          <p:spTgt spid="10"/>
                                        </p:tgtEl>
                                      </p:cBhvr>
                                    </p:animEffect>
                                  </p:childTnLst>
                                </p:cTn>
                              </p:par>
                            </p:childTnLst>
                          </p:cTn>
                        </p:par>
                        <p:par>
                          <p:cTn id="14" fill="hold">
                            <p:stCondLst>
                              <p:cond delay="2500"/>
                            </p:stCondLst>
                            <p:childTnLst>
                              <p:par>
                                <p:cTn id="15" presetID="22" presetClass="entr" presetSubtype="8"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par>
                          <p:cTn id="18" fill="hold">
                            <p:stCondLst>
                              <p:cond delay="3000"/>
                            </p:stCondLst>
                            <p:childTnLst>
                              <p:par>
                                <p:cTn id="19" presetID="42" presetClass="entr" presetSubtype="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1" presetClass="entr" presetSubtype="1"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heel(1)">
                                      <p:cBhvr>
                                        <p:cTn id="32" dur="2000"/>
                                        <p:tgtEl>
                                          <p:spTgt spid="14"/>
                                        </p:tgtEl>
                                      </p:cBhvr>
                                    </p:animEffect>
                                  </p:childTnLst>
                                </p:cTn>
                              </p:par>
                            </p:childTnLst>
                          </p:cTn>
                        </p:par>
                        <p:par>
                          <p:cTn id="33" fill="hold">
                            <p:stCondLst>
                              <p:cond delay="6000"/>
                            </p:stCondLst>
                            <p:childTnLst>
                              <p:par>
                                <p:cTn id="34" presetID="22" presetClass="entr" presetSubtype="8"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left)">
                                      <p:cBhvr>
                                        <p:cTn id="36" dur="500"/>
                                        <p:tgtEl>
                                          <p:spTgt spid="16"/>
                                        </p:tgtEl>
                                      </p:cBhvr>
                                    </p:animEffect>
                                  </p:childTnLst>
                                </p:cTn>
                              </p:par>
                            </p:childTnLst>
                          </p:cTn>
                        </p:par>
                        <p:par>
                          <p:cTn id="37" fill="hold">
                            <p:stCondLst>
                              <p:cond delay="6500"/>
                            </p:stCondLst>
                            <p:childTnLst>
                              <p:par>
                                <p:cTn id="38" presetID="42" presetClass="entr" presetSubtype="0" fill="hold" grpId="0"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anim calcmode="lin" valueType="num">
                                      <p:cBhvr>
                                        <p:cTn id="41" dur="1000" fill="hold"/>
                                        <p:tgtEl>
                                          <p:spTgt spid="15"/>
                                        </p:tgtEl>
                                        <p:attrNameLst>
                                          <p:attrName>ppt_x</p:attrName>
                                        </p:attrNameLst>
                                      </p:cBhvr>
                                      <p:tavLst>
                                        <p:tav tm="0">
                                          <p:val>
                                            <p:strVal val="#ppt_x"/>
                                          </p:val>
                                        </p:tav>
                                        <p:tav tm="100000">
                                          <p:val>
                                            <p:strVal val="#ppt_x"/>
                                          </p:val>
                                        </p:tav>
                                      </p:tavLst>
                                    </p:anim>
                                    <p:anim calcmode="lin" valueType="num">
                                      <p:cBhvr>
                                        <p:cTn id="42" dur="1000" fill="hold"/>
                                        <p:tgtEl>
                                          <p:spTgt spid="15"/>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1000"/>
                                        <p:tgtEl>
                                          <p:spTgt spid="17"/>
                                        </p:tgtEl>
                                      </p:cBhvr>
                                    </p:animEffect>
                                    <p:anim calcmode="lin" valueType="num">
                                      <p:cBhvr>
                                        <p:cTn id="46" dur="1000" fill="hold"/>
                                        <p:tgtEl>
                                          <p:spTgt spid="17"/>
                                        </p:tgtEl>
                                        <p:attrNameLst>
                                          <p:attrName>ppt_x</p:attrName>
                                        </p:attrNameLst>
                                      </p:cBhvr>
                                      <p:tavLst>
                                        <p:tav tm="0">
                                          <p:val>
                                            <p:strVal val="#ppt_x"/>
                                          </p:val>
                                        </p:tav>
                                        <p:tav tm="100000">
                                          <p:val>
                                            <p:strVal val="#ppt_x"/>
                                          </p:val>
                                        </p:tav>
                                      </p:tavLst>
                                    </p:anim>
                                    <p:anim calcmode="lin" valueType="num">
                                      <p:cBhvr>
                                        <p:cTn id="47" dur="1000" fill="hold"/>
                                        <p:tgtEl>
                                          <p:spTgt spid="17"/>
                                        </p:tgtEl>
                                        <p:attrNameLst>
                                          <p:attrName>ppt_y</p:attrName>
                                        </p:attrNameLst>
                                      </p:cBhvr>
                                      <p:tavLst>
                                        <p:tav tm="0">
                                          <p:val>
                                            <p:strVal val="#ppt_y+.1"/>
                                          </p:val>
                                        </p:tav>
                                        <p:tav tm="100000">
                                          <p:val>
                                            <p:strVal val="#ppt_y"/>
                                          </p:val>
                                        </p:tav>
                                      </p:tavLst>
                                    </p:anim>
                                  </p:childTnLst>
                                </p:cTn>
                              </p:par>
                            </p:childTnLst>
                          </p:cTn>
                        </p:par>
                        <p:par>
                          <p:cTn id="48" fill="hold">
                            <p:stCondLst>
                              <p:cond delay="7500"/>
                            </p:stCondLst>
                            <p:childTnLst>
                              <p:par>
                                <p:cTn id="49" presetID="21" presetClass="entr" presetSubtype="1" fill="hold" grpId="0"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heel(1)">
                                      <p:cBhvr>
                                        <p:cTn id="51" dur="2000"/>
                                        <p:tgtEl>
                                          <p:spTgt spid="18"/>
                                        </p:tgtEl>
                                      </p:cBhvr>
                                    </p:animEffect>
                                  </p:childTnLst>
                                </p:cTn>
                              </p:par>
                            </p:childTnLst>
                          </p:cTn>
                        </p:par>
                        <p:par>
                          <p:cTn id="52" fill="hold">
                            <p:stCondLst>
                              <p:cond delay="9500"/>
                            </p:stCondLst>
                            <p:childTnLst>
                              <p:par>
                                <p:cTn id="53" presetID="22" presetClass="entr" presetSubtype="8" fill="hold" grpId="0" nodeType="after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left)">
                                      <p:cBhvr>
                                        <p:cTn id="55" dur="500"/>
                                        <p:tgtEl>
                                          <p:spTgt spid="20"/>
                                        </p:tgtEl>
                                      </p:cBhvr>
                                    </p:animEffect>
                                  </p:childTnLst>
                                </p:cTn>
                              </p:par>
                            </p:childTnLst>
                          </p:cTn>
                        </p:par>
                        <p:par>
                          <p:cTn id="56" fill="hold">
                            <p:stCondLst>
                              <p:cond delay="10000"/>
                            </p:stCondLst>
                            <p:childTnLst>
                              <p:par>
                                <p:cTn id="57" presetID="42" presetClass="entr" presetSubtype="0"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fade">
                                      <p:cBhvr>
                                        <p:cTn id="59" dur="1000"/>
                                        <p:tgtEl>
                                          <p:spTgt spid="19"/>
                                        </p:tgtEl>
                                      </p:cBhvr>
                                    </p:animEffect>
                                    <p:anim calcmode="lin" valueType="num">
                                      <p:cBhvr>
                                        <p:cTn id="60" dur="1000" fill="hold"/>
                                        <p:tgtEl>
                                          <p:spTgt spid="19"/>
                                        </p:tgtEl>
                                        <p:attrNameLst>
                                          <p:attrName>ppt_x</p:attrName>
                                        </p:attrNameLst>
                                      </p:cBhvr>
                                      <p:tavLst>
                                        <p:tav tm="0">
                                          <p:val>
                                            <p:strVal val="#ppt_x"/>
                                          </p:val>
                                        </p:tav>
                                        <p:tav tm="100000">
                                          <p:val>
                                            <p:strVal val="#ppt_x"/>
                                          </p:val>
                                        </p:tav>
                                      </p:tavLst>
                                    </p:anim>
                                    <p:anim calcmode="lin" valueType="num">
                                      <p:cBhvr>
                                        <p:cTn id="61" dur="1000" fill="hold"/>
                                        <p:tgtEl>
                                          <p:spTgt spid="19"/>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fade">
                                      <p:cBhvr>
                                        <p:cTn id="64" dur="1000"/>
                                        <p:tgtEl>
                                          <p:spTgt spid="21"/>
                                        </p:tgtEl>
                                      </p:cBhvr>
                                    </p:animEffect>
                                    <p:anim calcmode="lin" valueType="num">
                                      <p:cBhvr>
                                        <p:cTn id="65" dur="1000" fill="hold"/>
                                        <p:tgtEl>
                                          <p:spTgt spid="21"/>
                                        </p:tgtEl>
                                        <p:attrNameLst>
                                          <p:attrName>ppt_x</p:attrName>
                                        </p:attrNameLst>
                                      </p:cBhvr>
                                      <p:tavLst>
                                        <p:tav tm="0">
                                          <p:val>
                                            <p:strVal val="#ppt_x"/>
                                          </p:val>
                                        </p:tav>
                                        <p:tav tm="100000">
                                          <p:val>
                                            <p:strVal val="#ppt_x"/>
                                          </p:val>
                                        </p:tav>
                                      </p:tavLst>
                                    </p:anim>
                                    <p:anim calcmode="lin" valueType="num">
                                      <p:cBhvr>
                                        <p:cTn id="6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p:bldP spid="13" grpId="0"/>
      <p:bldP spid="14" grpId="0" animBg="1"/>
      <p:bldP spid="15" grpId="0" animBg="1"/>
      <p:bldP spid="16" grpId="0"/>
      <p:bldP spid="17" grpId="0"/>
      <p:bldP spid="18" grpId="0" animBg="1"/>
      <p:bldP spid="19" grpId="0" animBg="1"/>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pic>
        <p:nvPicPr>
          <p:cNvPr id="10" name="_effect"/>
          <p:cNvPicPr>
            <a:picLocks noChangeAspect="1" noChangeArrowheads="1"/>
          </p:cNvPicPr>
          <p:nvPr/>
        </p:nvPicPr>
        <p:blipFill>
          <a:blip r:embed="rId2" cstate="screen">
            <a:lum bright="20000"/>
            <a:extLst>
              <a:ext uri="{28A0092B-C50C-407E-A947-70E740481C1C}">
                <a14:useLocalDpi xmlns:a14="http://schemas.microsoft.com/office/drawing/2010/main"/>
              </a:ext>
            </a:extLst>
          </a:blip>
          <a:srcRect/>
          <a:stretch>
            <a:fillRect/>
          </a:stretch>
        </p:blipFill>
        <p:spPr bwMode="gray">
          <a:xfrm>
            <a:off x="1996419" y="3699553"/>
            <a:ext cx="2428843" cy="366001"/>
          </a:xfrm>
          <a:prstGeom prst="rect">
            <a:avLst/>
          </a:prstGeom>
          <a:noFill/>
          <a:ln w="9525">
            <a:miter lim="800000"/>
            <a:headEnd/>
            <a:tailEnd/>
          </a:ln>
          <a:effectLst/>
        </p:spPr>
      </p:pic>
      <p:pic>
        <p:nvPicPr>
          <p:cNvPr id="11" name="_effect"/>
          <p:cNvPicPr>
            <a:picLocks noChangeAspect="1" noChangeArrowheads="1"/>
          </p:cNvPicPr>
          <p:nvPr/>
        </p:nvPicPr>
        <p:blipFill>
          <a:blip r:embed="rId2" cstate="screen">
            <a:lum bright="20000"/>
            <a:extLst>
              <a:ext uri="{28A0092B-C50C-407E-A947-70E740481C1C}">
                <a14:useLocalDpi xmlns:a14="http://schemas.microsoft.com/office/drawing/2010/main"/>
              </a:ext>
            </a:extLst>
          </a:blip>
          <a:srcRect/>
          <a:stretch>
            <a:fillRect/>
          </a:stretch>
        </p:blipFill>
        <p:spPr bwMode="gray">
          <a:xfrm>
            <a:off x="4323142" y="3699553"/>
            <a:ext cx="2428843" cy="366001"/>
          </a:xfrm>
          <a:prstGeom prst="rect">
            <a:avLst/>
          </a:prstGeom>
          <a:noFill/>
          <a:ln w="9525">
            <a:miter lim="800000"/>
            <a:headEnd/>
            <a:tailEnd/>
          </a:ln>
          <a:effectLst/>
        </p:spPr>
      </p:pic>
      <p:sp>
        <p:nvSpPr>
          <p:cNvPr id="12" name="_color1"/>
          <p:cNvSpPr>
            <a:spLocks/>
          </p:cNvSpPr>
          <p:nvPr/>
        </p:nvSpPr>
        <p:spPr bwMode="gray">
          <a:xfrm>
            <a:off x="2332263" y="3104075"/>
            <a:ext cx="996570" cy="651691"/>
          </a:xfrm>
          <a:custGeom>
            <a:avLst/>
            <a:gdLst/>
            <a:ahLst/>
            <a:cxnLst>
              <a:cxn ang="0">
                <a:pos x="367" y="174"/>
              </a:cxn>
              <a:cxn ang="0">
                <a:pos x="67" y="0"/>
              </a:cxn>
              <a:cxn ang="0">
                <a:pos x="42" y="36"/>
              </a:cxn>
              <a:cxn ang="0">
                <a:pos x="0" y="39"/>
              </a:cxn>
              <a:cxn ang="0">
                <a:pos x="367" y="252"/>
              </a:cxn>
              <a:cxn ang="0">
                <a:pos x="385" y="214"/>
              </a:cxn>
              <a:cxn ang="0">
                <a:pos x="367" y="174"/>
              </a:cxn>
            </a:cxnLst>
            <a:rect l="0" t="0" r="r" b="b"/>
            <a:pathLst>
              <a:path w="385" h="252">
                <a:moveTo>
                  <a:pt x="367" y="174"/>
                </a:moveTo>
                <a:cubicBezTo>
                  <a:pt x="240" y="169"/>
                  <a:pt x="130" y="101"/>
                  <a:pt x="67" y="0"/>
                </a:cubicBezTo>
                <a:cubicBezTo>
                  <a:pt x="42" y="36"/>
                  <a:pt x="42" y="36"/>
                  <a:pt x="42" y="36"/>
                </a:cubicBezTo>
                <a:cubicBezTo>
                  <a:pt x="0" y="39"/>
                  <a:pt x="0" y="39"/>
                  <a:pt x="0" y="39"/>
                </a:cubicBezTo>
                <a:cubicBezTo>
                  <a:pt x="76" y="163"/>
                  <a:pt x="212" y="247"/>
                  <a:pt x="367" y="252"/>
                </a:cubicBezTo>
                <a:cubicBezTo>
                  <a:pt x="385" y="214"/>
                  <a:pt x="385" y="214"/>
                  <a:pt x="385" y="214"/>
                </a:cubicBezTo>
                <a:lnTo>
                  <a:pt x="367" y="174"/>
                </a:lnTo>
                <a:close/>
              </a:path>
            </a:pathLst>
          </a:custGeom>
          <a:noFill/>
          <a:ln w="12700" cap="flat" cmpd="sng" algn="ctr">
            <a:solidFill>
              <a:schemeClr val="bg1">
                <a:lumMod val="95000"/>
              </a:schemeClr>
            </a:solidFill>
            <a:prstDash val="solid"/>
            <a:round/>
            <a:headEnd type="none" w="sm" len="sm"/>
            <a:tailEnd type="none" w="sm" len="sm"/>
          </a:ln>
          <a:effectLst/>
        </p:spPr>
        <p:txBody>
          <a:bodyPr vert="horz" wrap="square" lIns="91438" tIns="45719" rIns="91438" bIns="45719" numCol="1" rtlCol="0" anchor="ctr" anchorCtr="0" compatLnSpc="1">
            <a:prstTxWarp prst="textNoShape">
              <a:avLst/>
            </a:prstTxWarp>
          </a:bodyPr>
          <a:lstStyle/>
          <a:p>
            <a:pPr algn="ctr" defTabSz="685674" fontAlgn="base">
              <a:spcBef>
                <a:spcPct val="0"/>
              </a:spcBef>
              <a:spcAft>
                <a:spcPct val="0"/>
              </a:spcAft>
              <a:defRPr/>
            </a:pPr>
            <a:endParaRPr lang="de-DE" altLang="zh-CN" sz="1100" kern="0">
              <a:solidFill>
                <a:schemeClr val="bg1"/>
              </a:solidFill>
              <a:effectLst>
                <a:outerShdw blurRad="38100" dist="38100" dir="2700000" algn="tl">
                  <a:srgbClr val="000000">
                    <a:alpha val="43137"/>
                  </a:srgbClr>
                </a:outerShdw>
              </a:effectLst>
              <a:latin typeface="微软雅黑" pitchFamily="34" charset="-122"/>
            </a:endParaRPr>
          </a:p>
        </p:txBody>
      </p:sp>
      <p:sp>
        <p:nvSpPr>
          <p:cNvPr id="13" name="_color1"/>
          <p:cNvSpPr>
            <a:spLocks/>
          </p:cNvSpPr>
          <p:nvPr/>
        </p:nvSpPr>
        <p:spPr bwMode="gray">
          <a:xfrm>
            <a:off x="2322070" y="1394518"/>
            <a:ext cx="952764" cy="644024"/>
          </a:xfrm>
          <a:custGeom>
            <a:avLst/>
            <a:gdLst/>
            <a:ahLst/>
            <a:cxnLst>
              <a:cxn ang="0">
                <a:pos x="68" y="249"/>
              </a:cxn>
              <a:cxn ang="0">
                <a:pos x="368" y="78"/>
              </a:cxn>
              <a:cxn ang="0">
                <a:pos x="350" y="39"/>
              </a:cxn>
              <a:cxn ang="0">
                <a:pos x="368" y="0"/>
              </a:cxn>
              <a:cxn ang="0">
                <a:pos x="0" y="211"/>
              </a:cxn>
              <a:cxn ang="0">
                <a:pos x="25" y="245"/>
              </a:cxn>
              <a:cxn ang="0">
                <a:pos x="68" y="249"/>
              </a:cxn>
            </a:cxnLst>
            <a:rect l="0" t="0" r="r" b="b"/>
            <a:pathLst>
              <a:path w="368" h="249">
                <a:moveTo>
                  <a:pt x="68" y="249"/>
                </a:moveTo>
                <a:cubicBezTo>
                  <a:pt x="132" y="149"/>
                  <a:pt x="242" y="82"/>
                  <a:pt x="368" y="78"/>
                </a:cubicBezTo>
                <a:cubicBezTo>
                  <a:pt x="350" y="39"/>
                  <a:pt x="350" y="39"/>
                  <a:pt x="350" y="39"/>
                </a:cubicBezTo>
                <a:cubicBezTo>
                  <a:pt x="368" y="0"/>
                  <a:pt x="368" y="0"/>
                  <a:pt x="368" y="0"/>
                </a:cubicBezTo>
                <a:cubicBezTo>
                  <a:pt x="212" y="4"/>
                  <a:pt x="77" y="87"/>
                  <a:pt x="0" y="211"/>
                </a:cubicBezTo>
                <a:cubicBezTo>
                  <a:pt x="25" y="245"/>
                  <a:pt x="25" y="245"/>
                  <a:pt x="25" y="245"/>
                </a:cubicBezTo>
                <a:lnTo>
                  <a:pt x="68" y="249"/>
                </a:lnTo>
                <a:close/>
              </a:path>
            </a:pathLst>
          </a:custGeom>
          <a:noFill/>
          <a:ln w="12700" cap="flat" cmpd="sng" algn="ctr">
            <a:solidFill>
              <a:schemeClr val="bg1">
                <a:lumMod val="95000"/>
              </a:schemeClr>
            </a:solidFill>
            <a:prstDash val="solid"/>
            <a:round/>
            <a:headEnd type="none" w="sm" len="sm"/>
            <a:tailEnd type="none" w="sm" len="sm"/>
          </a:ln>
          <a:effectLst/>
        </p:spPr>
        <p:txBody>
          <a:bodyPr vert="horz" wrap="square" lIns="91438" tIns="45719" rIns="91438" bIns="45719" numCol="1" rtlCol="0" anchor="ctr" anchorCtr="0" compatLnSpc="1">
            <a:prstTxWarp prst="textNoShape">
              <a:avLst/>
            </a:prstTxWarp>
          </a:bodyPr>
          <a:lstStyle/>
          <a:p>
            <a:pPr algn="ctr" defTabSz="685674" fontAlgn="base">
              <a:spcBef>
                <a:spcPct val="0"/>
              </a:spcBef>
              <a:spcAft>
                <a:spcPct val="0"/>
              </a:spcAft>
              <a:defRPr/>
            </a:pPr>
            <a:endParaRPr lang="de-DE" altLang="zh-CN" sz="1100" kern="0">
              <a:solidFill>
                <a:schemeClr val="bg1"/>
              </a:solidFill>
              <a:effectLst>
                <a:outerShdw blurRad="38100" dist="38100" dir="2700000" algn="tl">
                  <a:srgbClr val="000000">
                    <a:alpha val="43137"/>
                  </a:srgbClr>
                </a:outerShdw>
              </a:effectLst>
              <a:latin typeface="微软雅黑" pitchFamily="34" charset="-122"/>
            </a:endParaRPr>
          </a:p>
        </p:txBody>
      </p:sp>
      <p:sp>
        <p:nvSpPr>
          <p:cNvPr id="14" name="_color1"/>
          <p:cNvSpPr>
            <a:spLocks/>
          </p:cNvSpPr>
          <p:nvPr/>
        </p:nvSpPr>
        <p:spPr bwMode="gray">
          <a:xfrm>
            <a:off x="3289916" y="1395528"/>
            <a:ext cx="995475" cy="653883"/>
          </a:xfrm>
          <a:custGeom>
            <a:avLst/>
            <a:gdLst/>
            <a:ahLst/>
            <a:cxnLst>
              <a:cxn ang="0">
                <a:pos x="19" y="78"/>
              </a:cxn>
              <a:cxn ang="0">
                <a:pos x="318" y="253"/>
              </a:cxn>
              <a:cxn ang="0">
                <a:pos x="343" y="216"/>
              </a:cxn>
              <a:cxn ang="0">
                <a:pos x="385" y="213"/>
              </a:cxn>
              <a:cxn ang="0">
                <a:pos x="18" y="0"/>
              </a:cxn>
              <a:cxn ang="0">
                <a:pos x="0" y="39"/>
              </a:cxn>
              <a:cxn ang="0">
                <a:pos x="19" y="78"/>
              </a:cxn>
            </a:cxnLst>
            <a:rect l="0" t="0" r="r" b="b"/>
            <a:pathLst>
              <a:path w="385" h="253">
                <a:moveTo>
                  <a:pt x="19" y="78"/>
                </a:moveTo>
                <a:cubicBezTo>
                  <a:pt x="145" y="83"/>
                  <a:pt x="255" y="151"/>
                  <a:pt x="318" y="253"/>
                </a:cubicBezTo>
                <a:cubicBezTo>
                  <a:pt x="343" y="216"/>
                  <a:pt x="343" y="216"/>
                  <a:pt x="343" y="216"/>
                </a:cubicBezTo>
                <a:cubicBezTo>
                  <a:pt x="385" y="213"/>
                  <a:pt x="385" y="213"/>
                  <a:pt x="385" y="213"/>
                </a:cubicBezTo>
                <a:cubicBezTo>
                  <a:pt x="309" y="88"/>
                  <a:pt x="173" y="4"/>
                  <a:pt x="18" y="0"/>
                </a:cubicBezTo>
                <a:cubicBezTo>
                  <a:pt x="0" y="39"/>
                  <a:pt x="0" y="39"/>
                  <a:pt x="0" y="39"/>
                </a:cubicBezTo>
                <a:lnTo>
                  <a:pt x="19" y="78"/>
                </a:lnTo>
                <a:close/>
              </a:path>
            </a:pathLst>
          </a:custGeom>
          <a:noFill/>
          <a:ln w="12700" cap="flat" cmpd="sng" algn="ctr">
            <a:solidFill>
              <a:schemeClr val="bg1">
                <a:lumMod val="95000"/>
              </a:schemeClr>
            </a:solidFill>
            <a:prstDash val="solid"/>
            <a:round/>
            <a:headEnd type="none" w="sm" len="sm"/>
            <a:tailEnd type="none" w="sm" len="sm"/>
          </a:ln>
          <a:effectLst/>
        </p:spPr>
        <p:txBody>
          <a:bodyPr vert="horz" wrap="square" lIns="91438" tIns="45719" rIns="91438" bIns="45719" numCol="1" rtlCol="0" anchor="ctr" anchorCtr="0" compatLnSpc="1">
            <a:prstTxWarp prst="textNoShape">
              <a:avLst/>
            </a:prstTxWarp>
          </a:bodyPr>
          <a:lstStyle/>
          <a:p>
            <a:pPr algn="ctr" defTabSz="685674" fontAlgn="base">
              <a:spcBef>
                <a:spcPct val="0"/>
              </a:spcBef>
              <a:spcAft>
                <a:spcPct val="0"/>
              </a:spcAft>
              <a:defRPr/>
            </a:pPr>
            <a:endParaRPr lang="de-DE" altLang="zh-CN" sz="1100" kern="0">
              <a:solidFill>
                <a:schemeClr val="bg1"/>
              </a:solidFill>
              <a:effectLst>
                <a:outerShdw blurRad="38100" dist="38100" dir="2700000" algn="tl">
                  <a:srgbClr val="000000">
                    <a:alpha val="43137"/>
                  </a:srgbClr>
                </a:outerShdw>
              </a:effectLst>
              <a:latin typeface="微软雅黑" pitchFamily="34" charset="-122"/>
            </a:endParaRPr>
          </a:p>
        </p:txBody>
      </p:sp>
      <p:sp>
        <p:nvSpPr>
          <p:cNvPr id="15" name="_color1"/>
          <p:cNvSpPr>
            <a:spLocks/>
          </p:cNvSpPr>
          <p:nvPr/>
        </p:nvSpPr>
        <p:spPr bwMode="gray">
          <a:xfrm>
            <a:off x="2131319" y="2024465"/>
            <a:ext cx="315398" cy="1099662"/>
          </a:xfrm>
          <a:custGeom>
            <a:avLst/>
            <a:gdLst/>
            <a:ahLst/>
            <a:cxnLst>
              <a:cxn ang="0">
                <a:pos x="120" y="385"/>
              </a:cxn>
              <a:cxn ang="0">
                <a:pos x="78" y="213"/>
              </a:cxn>
              <a:cxn ang="0">
                <a:pos x="122" y="39"/>
              </a:cxn>
              <a:cxn ang="0">
                <a:pos x="79" y="35"/>
              </a:cxn>
              <a:cxn ang="0">
                <a:pos x="54" y="0"/>
              </a:cxn>
              <a:cxn ang="0">
                <a:pos x="0" y="213"/>
              </a:cxn>
              <a:cxn ang="0">
                <a:pos x="53" y="425"/>
              </a:cxn>
              <a:cxn ang="0">
                <a:pos x="95" y="421"/>
              </a:cxn>
              <a:cxn ang="0">
                <a:pos x="120" y="385"/>
              </a:cxn>
            </a:cxnLst>
            <a:rect l="0" t="0" r="r" b="b"/>
            <a:pathLst>
              <a:path w="122" h="425">
                <a:moveTo>
                  <a:pt x="120" y="385"/>
                </a:moveTo>
                <a:cubicBezTo>
                  <a:pt x="93" y="334"/>
                  <a:pt x="78" y="275"/>
                  <a:pt x="78" y="213"/>
                </a:cubicBezTo>
                <a:cubicBezTo>
                  <a:pt x="78" y="150"/>
                  <a:pt x="94" y="91"/>
                  <a:pt x="122" y="39"/>
                </a:cubicBezTo>
                <a:cubicBezTo>
                  <a:pt x="79" y="35"/>
                  <a:pt x="79" y="35"/>
                  <a:pt x="79" y="35"/>
                </a:cubicBezTo>
                <a:cubicBezTo>
                  <a:pt x="54" y="0"/>
                  <a:pt x="54" y="0"/>
                  <a:pt x="54" y="0"/>
                </a:cubicBezTo>
                <a:cubicBezTo>
                  <a:pt x="19" y="64"/>
                  <a:pt x="0" y="136"/>
                  <a:pt x="0" y="213"/>
                </a:cubicBezTo>
                <a:cubicBezTo>
                  <a:pt x="0" y="290"/>
                  <a:pt x="19" y="362"/>
                  <a:pt x="53" y="425"/>
                </a:cubicBezTo>
                <a:cubicBezTo>
                  <a:pt x="95" y="421"/>
                  <a:pt x="95" y="421"/>
                  <a:pt x="95" y="421"/>
                </a:cubicBezTo>
                <a:lnTo>
                  <a:pt x="120" y="385"/>
                </a:lnTo>
                <a:close/>
              </a:path>
            </a:pathLst>
          </a:custGeom>
          <a:noFill/>
          <a:ln w="12700" cap="flat" cmpd="sng" algn="ctr">
            <a:solidFill>
              <a:schemeClr val="bg1">
                <a:lumMod val="95000"/>
              </a:schemeClr>
            </a:solidFill>
            <a:prstDash val="solid"/>
            <a:round/>
            <a:headEnd type="none" w="sm" len="sm"/>
            <a:tailEnd type="none" w="sm" len="sm"/>
          </a:ln>
          <a:effectLst/>
        </p:spPr>
        <p:txBody>
          <a:bodyPr vert="horz" wrap="square" lIns="91438" tIns="45719" rIns="91438" bIns="45719" numCol="1" rtlCol="0" anchor="ctr" anchorCtr="0" compatLnSpc="1">
            <a:prstTxWarp prst="textNoShape">
              <a:avLst/>
            </a:prstTxWarp>
          </a:bodyPr>
          <a:lstStyle/>
          <a:p>
            <a:pPr algn="ctr" defTabSz="685674" fontAlgn="base">
              <a:spcBef>
                <a:spcPct val="0"/>
              </a:spcBef>
              <a:spcAft>
                <a:spcPct val="0"/>
              </a:spcAft>
              <a:defRPr/>
            </a:pPr>
            <a:endParaRPr lang="de-DE" altLang="zh-CN" sz="1100" kern="0">
              <a:solidFill>
                <a:schemeClr val="bg1"/>
              </a:solidFill>
              <a:effectLst>
                <a:outerShdw blurRad="38100" dist="38100" dir="2700000" algn="tl">
                  <a:srgbClr val="000000">
                    <a:alpha val="43137"/>
                  </a:srgbClr>
                </a:outerShdw>
              </a:effectLst>
              <a:latin typeface="微软雅黑" pitchFamily="34" charset="-122"/>
            </a:endParaRPr>
          </a:p>
        </p:txBody>
      </p:sp>
      <p:sp>
        <p:nvSpPr>
          <p:cNvPr id="16" name="_color1"/>
          <p:cNvSpPr>
            <a:spLocks/>
          </p:cNvSpPr>
          <p:nvPr/>
        </p:nvSpPr>
        <p:spPr bwMode="gray">
          <a:xfrm>
            <a:off x="3405333" y="3111740"/>
            <a:ext cx="949480" cy="644024"/>
          </a:xfrm>
          <a:custGeom>
            <a:avLst/>
            <a:gdLst/>
            <a:ahLst/>
            <a:cxnLst>
              <a:cxn ang="0">
                <a:pos x="299" y="0"/>
              </a:cxn>
              <a:cxn ang="0">
                <a:pos x="0" y="171"/>
              </a:cxn>
              <a:cxn ang="0">
                <a:pos x="18" y="211"/>
              </a:cxn>
              <a:cxn ang="0">
                <a:pos x="0" y="249"/>
              </a:cxn>
              <a:cxn ang="0">
                <a:pos x="367" y="39"/>
              </a:cxn>
              <a:cxn ang="0">
                <a:pos x="342" y="4"/>
              </a:cxn>
              <a:cxn ang="0">
                <a:pos x="299" y="0"/>
              </a:cxn>
            </a:cxnLst>
            <a:rect l="0" t="0" r="r" b="b"/>
            <a:pathLst>
              <a:path w="367" h="249">
                <a:moveTo>
                  <a:pt x="299" y="0"/>
                </a:moveTo>
                <a:cubicBezTo>
                  <a:pt x="236" y="100"/>
                  <a:pt x="126" y="167"/>
                  <a:pt x="0" y="171"/>
                </a:cubicBezTo>
                <a:cubicBezTo>
                  <a:pt x="18" y="211"/>
                  <a:pt x="18" y="211"/>
                  <a:pt x="18" y="211"/>
                </a:cubicBezTo>
                <a:cubicBezTo>
                  <a:pt x="0" y="249"/>
                  <a:pt x="0" y="249"/>
                  <a:pt x="0" y="249"/>
                </a:cubicBezTo>
                <a:cubicBezTo>
                  <a:pt x="155" y="245"/>
                  <a:pt x="290" y="162"/>
                  <a:pt x="367" y="39"/>
                </a:cubicBezTo>
                <a:cubicBezTo>
                  <a:pt x="342" y="4"/>
                  <a:pt x="342" y="4"/>
                  <a:pt x="342" y="4"/>
                </a:cubicBezTo>
                <a:lnTo>
                  <a:pt x="299" y="0"/>
                </a:lnTo>
                <a:close/>
              </a:path>
            </a:pathLst>
          </a:custGeom>
          <a:noFill/>
          <a:ln w="12700" cap="flat" cmpd="sng" algn="ctr">
            <a:solidFill>
              <a:schemeClr val="bg1">
                <a:lumMod val="95000"/>
              </a:schemeClr>
            </a:solidFill>
            <a:prstDash val="solid"/>
            <a:round/>
            <a:headEnd type="none" w="sm" len="sm"/>
            <a:tailEnd type="none" w="sm" len="sm"/>
          </a:ln>
          <a:effectLst/>
        </p:spPr>
        <p:txBody>
          <a:bodyPr vert="horz" wrap="square" lIns="91438" tIns="45719" rIns="91438" bIns="45719" numCol="1" rtlCol="0" anchor="ctr" anchorCtr="0" compatLnSpc="1">
            <a:prstTxWarp prst="textNoShape">
              <a:avLst/>
            </a:prstTxWarp>
          </a:bodyPr>
          <a:lstStyle/>
          <a:p>
            <a:pPr algn="ctr" defTabSz="685674" fontAlgn="base">
              <a:spcBef>
                <a:spcPct val="0"/>
              </a:spcBef>
              <a:spcAft>
                <a:spcPct val="0"/>
              </a:spcAft>
              <a:defRPr/>
            </a:pPr>
            <a:endParaRPr lang="de-DE" altLang="zh-CN" sz="1100" kern="0">
              <a:solidFill>
                <a:schemeClr val="bg1"/>
              </a:solidFill>
              <a:effectLst>
                <a:outerShdw blurRad="38100" dist="38100" dir="2700000" algn="tl">
                  <a:srgbClr val="000000">
                    <a:alpha val="43137"/>
                  </a:srgbClr>
                </a:outerShdw>
              </a:effectLst>
              <a:latin typeface="微软雅黑" pitchFamily="34" charset="-122"/>
            </a:endParaRPr>
          </a:p>
        </p:txBody>
      </p:sp>
      <p:sp>
        <p:nvSpPr>
          <p:cNvPr id="17" name="_color1"/>
          <p:cNvSpPr>
            <a:spLocks/>
          </p:cNvSpPr>
          <p:nvPr/>
        </p:nvSpPr>
        <p:spPr bwMode="gray">
          <a:xfrm>
            <a:off x="4541862" y="1395304"/>
            <a:ext cx="995474" cy="651691"/>
          </a:xfrm>
          <a:custGeom>
            <a:avLst/>
            <a:gdLst/>
            <a:ahLst/>
            <a:cxnLst>
              <a:cxn ang="0">
                <a:pos x="367" y="0"/>
              </a:cxn>
              <a:cxn ang="0">
                <a:pos x="0" y="213"/>
              </a:cxn>
              <a:cxn ang="0">
                <a:pos x="41" y="216"/>
              </a:cxn>
              <a:cxn ang="0">
                <a:pos x="67" y="252"/>
              </a:cxn>
              <a:cxn ang="0">
                <a:pos x="367" y="78"/>
              </a:cxn>
              <a:cxn ang="0">
                <a:pos x="385" y="40"/>
              </a:cxn>
              <a:cxn ang="0">
                <a:pos x="367" y="0"/>
              </a:cxn>
            </a:cxnLst>
            <a:rect l="0" t="0" r="r" b="b"/>
            <a:pathLst>
              <a:path w="385" h="252">
                <a:moveTo>
                  <a:pt x="367" y="0"/>
                </a:moveTo>
                <a:cubicBezTo>
                  <a:pt x="211" y="4"/>
                  <a:pt x="76" y="88"/>
                  <a:pt x="0" y="213"/>
                </a:cubicBezTo>
                <a:cubicBezTo>
                  <a:pt x="41" y="216"/>
                  <a:pt x="41" y="216"/>
                  <a:pt x="41" y="216"/>
                </a:cubicBezTo>
                <a:cubicBezTo>
                  <a:pt x="67" y="252"/>
                  <a:pt x="67" y="252"/>
                  <a:pt x="67" y="252"/>
                </a:cubicBezTo>
                <a:cubicBezTo>
                  <a:pt x="130" y="151"/>
                  <a:pt x="240" y="82"/>
                  <a:pt x="367" y="78"/>
                </a:cubicBezTo>
                <a:cubicBezTo>
                  <a:pt x="385" y="40"/>
                  <a:pt x="385" y="40"/>
                  <a:pt x="385" y="40"/>
                </a:cubicBezTo>
                <a:lnTo>
                  <a:pt x="367" y="0"/>
                </a:lnTo>
                <a:close/>
              </a:path>
            </a:pathLst>
          </a:custGeom>
          <a:noFill/>
          <a:ln>
            <a:solidFill>
              <a:schemeClr val="bg1">
                <a:lumMod val="95000"/>
              </a:schemeClr>
            </a:solidFill>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38" tIns="45719" rIns="91438" bIns="45719" numCol="1" rtlCol="0" anchor="ctr" anchorCtr="0" compatLnSpc="1">
            <a:prstTxWarp prst="textNoShape">
              <a:avLst/>
            </a:prstTxWarp>
          </a:bodyPr>
          <a:lstStyle/>
          <a:p>
            <a:pPr algn="ctr" defTabSz="685674" fontAlgn="base">
              <a:spcBef>
                <a:spcPct val="0"/>
              </a:spcBef>
              <a:spcAft>
                <a:spcPct val="0"/>
              </a:spcAft>
              <a:defRPr/>
            </a:pPr>
            <a:endParaRPr lang="de-DE" altLang="zh-CN" sz="1100" kern="0">
              <a:solidFill>
                <a:schemeClr val="bg1"/>
              </a:solidFill>
              <a:effectLst>
                <a:outerShdw blurRad="38100" dist="38100" dir="2700000" algn="tl">
                  <a:srgbClr val="000000">
                    <a:alpha val="43137"/>
                  </a:srgbClr>
                </a:outerShdw>
              </a:effectLst>
              <a:latin typeface="微软雅黑" pitchFamily="34" charset="-122"/>
            </a:endParaRPr>
          </a:p>
        </p:txBody>
      </p:sp>
      <p:sp>
        <p:nvSpPr>
          <p:cNvPr id="18" name="_color1"/>
          <p:cNvSpPr>
            <a:spLocks/>
          </p:cNvSpPr>
          <p:nvPr/>
        </p:nvSpPr>
        <p:spPr bwMode="gray">
          <a:xfrm>
            <a:off x="5596790" y="1394515"/>
            <a:ext cx="952765" cy="644025"/>
          </a:xfrm>
          <a:custGeom>
            <a:avLst/>
            <a:gdLst/>
            <a:ahLst/>
            <a:cxnLst>
              <a:cxn ang="0">
                <a:pos x="368" y="211"/>
              </a:cxn>
              <a:cxn ang="0">
                <a:pos x="0" y="0"/>
              </a:cxn>
              <a:cxn ang="0">
                <a:pos x="18" y="40"/>
              </a:cxn>
              <a:cxn ang="0">
                <a:pos x="0" y="78"/>
              </a:cxn>
              <a:cxn ang="0">
                <a:pos x="300" y="249"/>
              </a:cxn>
              <a:cxn ang="0">
                <a:pos x="343" y="245"/>
              </a:cxn>
              <a:cxn ang="0">
                <a:pos x="368" y="211"/>
              </a:cxn>
            </a:cxnLst>
            <a:rect l="0" t="0" r="r" b="b"/>
            <a:pathLst>
              <a:path w="368" h="249">
                <a:moveTo>
                  <a:pt x="368" y="211"/>
                </a:moveTo>
                <a:cubicBezTo>
                  <a:pt x="291" y="87"/>
                  <a:pt x="155" y="4"/>
                  <a:pt x="0" y="0"/>
                </a:cubicBezTo>
                <a:cubicBezTo>
                  <a:pt x="18" y="40"/>
                  <a:pt x="18" y="40"/>
                  <a:pt x="18" y="40"/>
                </a:cubicBezTo>
                <a:cubicBezTo>
                  <a:pt x="0" y="78"/>
                  <a:pt x="0" y="78"/>
                  <a:pt x="0" y="78"/>
                </a:cubicBezTo>
                <a:cubicBezTo>
                  <a:pt x="126" y="82"/>
                  <a:pt x="236" y="149"/>
                  <a:pt x="300" y="249"/>
                </a:cubicBezTo>
                <a:cubicBezTo>
                  <a:pt x="343" y="245"/>
                  <a:pt x="343" y="245"/>
                  <a:pt x="343" y="245"/>
                </a:cubicBezTo>
                <a:lnTo>
                  <a:pt x="368" y="211"/>
                </a:lnTo>
                <a:close/>
              </a:path>
            </a:pathLst>
          </a:custGeom>
          <a:noFill/>
          <a:ln>
            <a:solidFill>
              <a:schemeClr val="bg1">
                <a:lumMod val="95000"/>
              </a:schemeClr>
            </a:solidFill>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38" tIns="45719" rIns="91438" bIns="45719" numCol="1" rtlCol="0" anchor="ctr" anchorCtr="0" compatLnSpc="1">
            <a:prstTxWarp prst="textNoShape">
              <a:avLst/>
            </a:prstTxWarp>
          </a:bodyPr>
          <a:lstStyle/>
          <a:p>
            <a:pPr algn="ctr" defTabSz="685674" fontAlgn="base">
              <a:spcBef>
                <a:spcPct val="0"/>
              </a:spcBef>
              <a:spcAft>
                <a:spcPct val="0"/>
              </a:spcAft>
              <a:defRPr/>
            </a:pPr>
            <a:endParaRPr lang="de-DE" altLang="zh-CN" sz="1100" kern="0">
              <a:solidFill>
                <a:schemeClr val="bg1"/>
              </a:solidFill>
              <a:effectLst>
                <a:outerShdw blurRad="38100" dist="38100" dir="2700000" algn="tl">
                  <a:srgbClr val="000000">
                    <a:alpha val="43137"/>
                  </a:srgbClr>
                </a:outerShdw>
              </a:effectLst>
              <a:latin typeface="微软雅黑" pitchFamily="34" charset="-122"/>
            </a:endParaRPr>
          </a:p>
        </p:txBody>
      </p:sp>
      <p:sp>
        <p:nvSpPr>
          <p:cNvPr id="19" name="_color1"/>
          <p:cNvSpPr>
            <a:spLocks/>
          </p:cNvSpPr>
          <p:nvPr/>
        </p:nvSpPr>
        <p:spPr bwMode="gray">
          <a:xfrm>
            <a:off x="4544275" y="3111740"/>
            <a:ext cx="954955" cy="644024"/>
          </a:xfrm>
          <a:custGeom>
            <a:avLst/>
            <a:gdLst/>
            <a:ahLst/>
            <a:cxnLst>
              <a:cxn ang="0">
                <a:pos x="369" y="171"/>
              </a:cxn>
              <a:cxn ang="0">
                <a:pos x="68" y="0"/>
              </a:cxn>
              <a:cxn ang="0">
                <a:pos x="26" y="4"/>
              </a:cxn>
              <a:cxn ang="0">
                <a:pos x="0" y="39"/>
              </a:cxn>
              <a:cxn ang="0">
                <a:pos x="368" y="249"/>
              </a:cxn>
              <a:cxn ang="0">
                <a:pos x="351" y="211"/>
              </a:cxn>
              <a:cxn ang="0">
                <a:pos x="369" y="171"/>
              </a:cxn>
            </a:cxnLst>
            <a:rect l="0" t="0" r="r" b="b"/>
            <a:pathLst>
              <a:path w="369" h="249">
                <a:moveTo>
                  <a:pt x="369" y="171"/>
                </a:moveTo>
                <a:cubicBezTo>
                  <a:pt x="242" y="167"/>
                  <a:pt x="132" y="100"/>
                  <a:pt x="68" y="0"/>
                </a:cubicBezTo>
                <a:cubicBezTo>
                  <a:pt x="26" y="4"/>
                  <a:pt x="26" y="4"/>
                  <a:pt x="26" y="4"/>
                </a:cubicBezTo>
                <a:cubicBezTo>
                  <a:pt x="0" y="39"/>
                  <a:pt x="0" y="39"/>
                  <a:pt x="0" y="39"/>
                </a:cubicBezTo>
                <a:cubicBezTo>
                  <a:pt x="78" y="162"/>
                  <a:pt x="213" y="245"/>
                  <a:pt x="368" y="249"/>
                </a:cubicBezTo>
                <a:cubicBezTo>
                  <a:pt x="351" y="211"/>
                  <a:pt x="351" y="211"/>
                  <a:pt x="351" y="211"/>
                </a:cubicBezTo>
                <a:lnTo>
                  <a:pt x="369" y="171"/>
                </a:lnTo>
                <a:close/>
              </a:path>
            </a:pathLst>
          </a:custGeom>
          <a:noFill/>
          <a:ln>
            <a:solidFill>
              <a:schemeClr val="bg1">
                <a:lumMod val="95000"/>
              </a:schemeClr>
            </a:solidFill>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38" tIns="45719" rIns="91438" bIns="45719" numCol="1" rtlCol="0" anchor="ctr" anchorCtr="0" compatLnSpc="1">
            <a:prstTxWarp prst="textNoShape">
              <a:avLst/>
            </a:prstTxWarp>
          </a:bodyPr>
          <a:lstStyle/>
          <a:p>
            <a:pPr algn="ctr" defTabSz="685674" fontAlgn="base">
              <a:spcBef>
                <a:spcPct val="0"/>
              </a:spcBef>
              <a:spcAft>
                <a:spcPct val="0"/>
              </a:spcAft>
              <a:defRPr/>
            </a:pPr>
            <a:endParaRPr lang="de-DE" altLang="zh-CN" sz="1100" kern="0">
              <a:solidFill>
                <a:schemeClr val="bg1"/>
              </a:solidFill>
              <a:effectLst>
                <a:outerShdw blurRad="38100" dist="38100" dir="2700000" algn="tl">
                  <a:srgbClr val="000000">
                    <a:alpha val="43137"/>
                  </a:srgbClr>
                </a:outerShdw>
              </a:effectLst>
              <a:latin typeface="微软雅黑" pitchFamily="34" charset="-122"/>
            </a:endParaRPr>
          </a:p>
        </p:txBody>
      </p:sp>
      <p:sp>
        <p:nvSpPr>
          <p:cNvPr id="20" name="_color1"/>
          <p:cNvSpPr>
            <a:spLocks/>
          </p:cNvSpPr>
          <p:nvPr/>
        </p:nvSpPr>
        <p:spPr bwMode="gray">
          <a:xfrm>
            <a:off x="5542790" y="3104075"/>
            <a:ext cx="993285" cy="651691"/>
          </a:xfrm>
          <a:custGeom>
            <a:avLst/>
            <a:gdLst/>
            <a:ahLst/>
            <a:cxnLst>
              <a:cxn ang="0">
                <a:pos x="316" y="0"/>
              </a:cxn>
              <a:cxn ang="0">
                <a:pos x="18" y="174"/>
              </a:cxn>
              <a:cxn ang="0">
                <a:pos x="0" y="214"/>
              </a:cxn>
              <a:cxn ang="0">
                <a:pos x="18" y="252"/>
              </a:cxn>
              <a:cxn ang="0">
                <a:pos x="384" y="39"/>
              </a:cxn>
              <a:cxn ang="0">
                <a:pos x="342" y="36"/>
              </a:cxn>
              <a:cxn ang="0">
                <a:pos x="316" y="0"/>
              </a:cxn>
            </a:cxnLst>
            <a:rect l="0" t="0" r="r" b="b"/>
            <a:pathLst>
              <a:path w="384" h="252">
                <a:moveTo>
                  <a:pt x="316" y="0"/>
                </a:moveTo>
                <a:cubicBezTo>
                  <a:pt x="254" y="101"/>
                  <a:pt x="144" y="169"/>
                  <a:pt x="18" y="174"/>
                </a:cubicBezTo>
                <a:cubicBezTo>
                  <a:pt x="0" y="214"/>
                  <a:pt x="0" y="214"/>
                  <a:pt x="0" y="214"/>
                </a:cubicBezTo>
                <a:cubicBezTo>
                  <a:pt x="18" y="252"/>
                  <a:pt x="18" y="252"/>
                  <a:pt x="18" y="252"/>
                </a:cubicBezTo>
                <a:cubicBezTo>
                  <a:pt x="173" y="247"/>
                  <a:pt x="307" y="163"/>
                  <a:pt x="384" y="39"/>
                </a:cubicBezTo>
                <a:cubicBezTo>
                  <a:pt x="342" y="36"/>
                  <a:pt x="342" y="36"/>
                  <a:pt x="342" y="36"/>
                </a:cubicBezTo>
                <a:lnTo>
                  <a:pt x="316" y="0"/>
                </a:lnTo>
                <a:close/>
              </a:path>
            </a:pathLst>
          </a:custGeom>
          <a:noFill/>
          <a:ln>
            <a:solidFill>
              <a:schemeClr val="bg1">
                <a:lumMod val="95000"/>
              </a:schemeClr>
            </a:solidFill>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38" tIns="45719" rIns="91438" bIns="45719" numCol="1" rtlCol="0" anchor="ctr" anchorCtr="0" compatLnSpc="1">
            <a:prstTxWarp prst="textNoShape">
              <a:avLst/>
            </a:prstTxWarp>
          </a:bodyPr>
          <a:lstStyle/>
          <a:p>
            <a:pPr algn="ctr" defTabSz="685674" fontAlgn="base">
              <a:spcBef>
                <a:spcPct val="0"/>
              </a:spcBef>
              <a:spcAft>
                <a:spcPct val="0"/>
              </a:spcAft>
              <a:defRPr/>
            </a:pPr>
            <a:endParaRPr lang="de-DE" altLang="zh-CN" sz="1100" kern="0">
              <a:solidFill>
                <a:schemeClr val="bg1"/>
              </a:solidFill>
              <a:effectLst>
                <a:outerShdw blurRad="38100" dist="38100" dir="2700000" algn="tl">
                  <a:srgbClr val="000000">
                    <a:alpha val="43137"/>
                  </a:srgbClr>
                </a:outerShdw>
              </a:effectLst>
              <a:latin typeface="微软雅黑" pitchFamily="34" charset="-122"/>
            </a:endParaRPr>
          </a:p>
        </p:txBody>
      </p:sp>
      <p:sp>
        <p:nvSpPr>
          <p:cNvPr id="21" name="_color1"/>
          <p:cNvSpPr>
            <a:spLocks/>
          </p:cNvSpPr>
          <p:nvPr/>
        </p:nvSpPr>
        <p:spPr bwMode="gray">
          <a:xfrm>
            <a:off x="6406774" y="2027748"/>
            <a:ext cx="315398" cy="1096375"/>
          </a:xfrm>
          <a:custGeom>
            <a:avLst/>
            <a:gdLst/>
            <a:ahLst/>
            <a:cxnLst>
              <a:cxn ang="0">
                <a:pos x="69" y="424"/>
              </a:cxn>
              <a:cxn ang="0">
                <a:pos x="122" y="212"/>
              </a:cxn>
              <a:cxn ang="0">
                <a:pos x="68" y="0"/>
              </a:cxn>
              <a:cxn ang="0">
                <a:pos x="43" y="34"/>
              </a:cxn>
              <a:cxn ang="0">
                <a:pos x="0" y="38"/>
              </a:cxn>
              <a:cxn ang="0">
                <a:pos x="44" y="212"/>
              </a:cxn>
              <a:cxn ang="0">
                <a:pos x="2" y="384"/>
              </a:cxn>
              <a:cxn ang="0">
                <a:pos x="27" y="420"/>
              </a:cxn>
              <a:cxn ang="0">
                <a:pos x="69" y="424"/>
              </a:cxn>
            </a:cxnLst>
            <a:rect l="0" t="0" r="r" b="b"/>
            <a:pathLst>
              <a:path w="122" h="424">
                <a:moveTo>
                  <a:pt x="69" y="424"/>
                </a:moveTo>
                <a:cubicBezTo>
                  <a:pt x="103" y="361"/>
                  <a:pt x="122" y="289"/>
                  <a:pt x="122" y="212"/>
                </a:cubicBezTo>
                <a:cubicBezTo>
                  <a:pt x="122" y="135"/>
                  <a:pt x="102" y="63"/>
                  <a:pt x="68" y="0"/>
                </a:cubicBezTo>
                <a:cubicBezTo>
                  <a:pt x="43" y="34"/>
                  <a:pt x="43" y="34"/>
                  <a:pt x="43" y="34"/>
                </a:cubicBezTo>
                <a:cubicBezTo>
                  <a:pt x="0" y="38"/>
                  <a:pt x="0" y="38"/>
                  <a:pt x="0" y="38"/>
                </a:cubicBezTo>
                <a:cubicBezTo>
                  <a:pt x="28" y="90"/>
                  <a:pt x="44" y="149"/>
                  <a:pt x="44" y="212"/>
                </a:cubicBezTo>
                <a:cubicBezTo>
                  <a:pt x="44" y="274"/>
                  <a:pt x="29" y="333"/>
                  <a:pt x="2" y="384"/>
                </a:cubicBezTo>
                <a:cubicBezTo>
                  <a:pt x="27" y="420"/>
                  <a:pt x="27" y="420"/>
                  <a:pt x="27" y="420"/>
                </a:cubicBezTo>
                <a:lnTo>
                  <a:pt x="69" y="424"/>
                </a:lnTo>
                <a:close/>
              </a:path>
            </a:pathLst>
          </a:custGeom>
          <a:noFill/>
          <a:ln>
            <a:solidFill>
              <a:schemeClr val="bg1">
                <a:lumMod val="95000"/>
              </a:schemeClr>
            </a:solidFill>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38" tIns="45719" rIns="91438" bIns="45719" numCol="1" rtlCol="0" anchor="ctr" anchorCtr="0" compatLnSpc="1">
            <a:prstTxWarp prst="textNoShape">
              <a:avLst/>
            </a:prstTxWarp>
          </a:bodyPr>
          <a:lstStyle/>
          <a:p>
            <a:pPr algn="ctr" defTabSz="685674" fontAlgn="base">
              <a:spcBef>
                <a:spcPct val="0"/>
              </a:spcBef>
              <a:spcAft>
                <a:spcPct val="0"/>
              </a:spcAft>
              <a:defRPr/>
            </a:pPr>
            <a:endParaRPr lang="de-DE" altLang="zh-CN" sz="1100" kern="0">
              <a:solidFill>
                <a:schemeClr val="bg1"/>
              </a:solidFill>
              <a:effectLst>
                <a:outerShdw blurRad="38100" dist="38100" dir="2700000" algn="tl">
                  <a:srgbClr val="000000">
                    <a:alpha val="43137"/>
                  </a:srgbClr>
                </a:outerShdw>
              </a:effectLst>
              <a:latin typeface="微软雅黑" pitchFamily="34" charset="-122"/>
            </a:endParaRPr>
          </a:p>
        </p:txBody>
      </p:sp>
      <p:sp>
        <p:nvSpPr>
          <p:cNvPr id="22" name="_color1"/>
          <p:cNvSpPr>
            <a:spLocks/>
          </p:cNvSpPr>
          <p:nvPr/>
        </p:nvSpPr>
        <p:spPr bwMode="gray">
          <a:xfrm>
            <a:off x="4234006" y="2032694"/>
            <a:ext cx="423816" cy="1097469"/>
          </a:xfrm>
          <a:custGeom>
            <a:avLst/>
            <a:gdLst/>
            <a:ahLst/>
            <a:cxnLst>
              <a:cxn ang="0">
                <a:pos x="164" y="385"/>
              </a:cxn>
              <a:cxn ang="0">
                <a:pos x="120" y="210"/>
              </a:cxn>
              <a:cxn ang="0">
                <a:pos x="81" y="28"/>
              </a:cxn>
              <a:cxn ang="0">
                <a:pos x="67" y="0"/>
              </a:cxn>
              <a:cxn ang="0">
                <a:pos x="26" y="3"/>
              </a:cxn>
              <a:cxn ang="0">
                <a:pos x="0" y="40"/>
              </a:cxn>
              <a:cxn ang="0">
                <a:pos x="42" y="210"/>
              </a:cxn>
              <a:cxn ang="0">
                <a:pos x="81" y="393"/>
              </a:cxn>
              <a:cxn ang="0">
                <a:pos x="96" y="424"/>
              </a:cxn>
              <a:cxn ang="0">
                <a:pos x="122" y="389"/>
              </a:cxn>
              <a:cxn ang="0">
                <a:pos x="164" y="385"/>
              </a:cxn>
            </a:cxnLst>
            <a:rect l="0" t="0" r="r" b="b"/>
            <a:pathLst>
              <a:path w="164" h="424">
                <a:moveTo>
                  <a:pt x="164" y="385"/>
                </a:moveTo>
                <a:cubicBezTo>
                  <a:pt x="136" y="333"/>
                  <a:pt x="120" y="274"/>
                  <a:pt x="120" y="210"/>
                </a:cubicBezTo>
                <a:cubicBezTo>
                  <a:pt x="120" y="145"/>
                  <a:pt x="106" y="83"/>
                  <a:pt x="81" y="28"/>
                </a:cubicBezTo>
                <a:cubicBezTo>
                  <a:pt x="77" y="18"/>
                  <a:pt x="72" y="9"/>
                  <a:pt x="67" y="0"/>
                </a:cubicBezTo>
                <a:cubicBezTo>
                  <a:pt x="26" y="3"/>
                  <a:pt x="26" y="3"/>
                  <a:pt x="26" y="3"/>
                </a:cubicBezTo>
                <a:cubicBezTo>
                  <a:pt x="0" y="40"/>
                  <a:pt x="0" y="40"/>
                  <a:pt x="0" y="40"/>
                </a:cubicBezTo>
                <a:cubicBezTo>
                  <a:pt x="27" y="91"/>
                  <a:pt x="42" y="149"/>
                  <a:pt x="42" y="210"/>
                </a:cubicBezTo>
                <a:cubicBezTo>
                  <a:pt x="42" y="275"/>
                  <a:pt x="56" y="337"/>
                  <a:pt x="81" y="393"/>
                </a:cubicBezTo>
                <a:cubicBezTo>
                  <a:pt x="86" y="404"/>
                  <a:pt x="91" y="414"/>
                  <a:pt x="96" y="424"/>
                </a:cubicBezTo>
                <a:cubicBezTo>
                  <a:pt x="122" y="389"/>
                  <a:pt x="122" y="389"/>
                  <a:pt x="122" y="389"/>
                </a:cubicBezTo>
                <a:lnTo>
                  <a:pt x="164" y="385"/>
                </a:lnTo>
                <a:close/>
              </a:path>
            </a:pathLst>
          </a:custGeom>
          <a:noFill/>
          <a:ln w="12700" cap="flat" cmpd="sng" algn="ctr">
            <a:solidFill>
              <a:schemeClr val="bg1">
                <a:lumMod val="95000"/>
              </a:schemeClr>
            </a:solidFill>
            <a:prstDash val="solid"/>
            <a:round/>
            <a:headEnd type="none" w="sm" len="sm"/>
            <a:tailEnd type="none" w="sm" len="sm"/>
          </a:ln>
          <a:effectLst/>
        </p:spPr>
        <p:txBody>
          <a:bodyPr vert="horz" wrap="square" lIns="91438" tIns="45719" rIns="91438" bIns="45719" numCol="1" rtlCol="0" anchor="ctr" anchorCtr="0" compatLnSpc="1">
            <a:prstTxWarp prst="textNoShape">
              <a:avLst/>
            </a:prstTxWarp>
          </a:bodyPr>
          <a:lstStyle/>
          <a:p>
            <a:pPr algn="ctr" defTabSz="685674" fontAlgn="base">
              <a:spcBef>
                <a:spcPct val="0"/>
              </a:spcBef>
              <a:spcAft>
                <a:spcPct val="0"/>
              </a:spcAft>
              <a:defRPr/>
            </a:pPr>
            <a:endParaRPr lang="de-DE" altLang="zh-CN" sz="1100" kern="0">
              <a:solidFill>
                <a:schemeClr val="bg1"/>
              </a:solidFill>
              <a:effectLst>
                <a:outerShdw blurRad="38100" dist="38100" dir="2700000" algn="tl">
                  <a:srgbClr val="000000">
                    <a:alpha val="43137"/>
                  </a:srgbClr>
                </a:outerShdw>
              </a:effectLst>
              <a:latin typeface="微软雅黑" pitchFamily="34" charset="-122"/>
            </a:endParaRPr>
          </a:p>
        </p:txBody>
      </p:sp>
      <p:sp>
        <p:nvSpPr>
          <p:cNvPr id="23" name="TextBox 64"/>
          <p:cNvSpPr txBox="1"/>
          <p:nvPr/>
        </p:nvSpPr>
        <p:spPr>
          <a:xfrm>
            <a:off x="2199750" y="2336522"/>
            <a:ext cx="1977662" cy="553996"/>
          </a:xfrm>
          <a:prstGeom prst="rect">
            <a:avLst/>
          </a:prstGeom>
          <a:noFill/>
        </p:spPr>
        <p:txBody>
          <a:bodyPr wrap="square" lIns="91438" tIns="45719" rIns="91438" bIns="45719" rtlCol="0">
            <a:spAutoFit/>
          </a:bodyPr>
          <a:lstStyle/>
          <a:p>
            <a:pPr algn="ctr" defTabSz="685674"/>
            <a:r>
              <a:rPr lang="zh-CN" altLang="en-US" sz="3000" b="1" dirty="0">
                <a:solidFill>
                  <a:schemeClr val="bg1"/>
                </a:solidFill>
                <a:latin typeface="微软雅黑" pitchFamily="34" charset="-122"/>
              </a:rPr>
              <a:t>关键字</a:t>
            </a:r>
          </a:p>
        </p:txBody>
      </p:sp>
      <p:sp>
        <p:nvSpPr>
          <p:cNvPr id="24" name="TextBox 65"/>
          <p:cNvSpPr txBox="1"/>
          <p:nvPr/>
        </p:nvSpPr>
        <p:spPr>
          <a:xfrm>
            <a:off x="4516810" y="2292215"/>
            <a:ext cx="1978812" cy="553996"/>
          </a:xfrm>
          <a:prstGeom prst="rect">
            <a:avLst/>
          </a:prstGeom>
          <a:noFill/>
        </p:spPr>
        <p:txBody>
          <a:bodyPr wrap="square" lIns="91438" tIns="45719" rIns="91438" bIns="45719" rtlCol="0">
            <a:spAutoFit/>
          </a:bodyPr>
          <a:lstStyle/>
          <a:p>
            <a:pPr algn="ctr" defTabSz="685674"/>
            <a:r>
              <a:rPr lang="zh-CN" altLang="en-US" sz="3000" b="1" dirty="0">
                <a:solidFill>
                  <a:schemeClr val="bg1"/>
                </a:solidFill>
                <a:latin typeface="微软雅黑" pitchFamily="34" charset="-122"/>
              </a:rPr>
              <a:t>关键字</a:t>
            </a:r>
          </a:p>
        </p:txBody>
      </p:sp>
      <p:sp>
        <p:nvSpPr>
          <p:cNvPr id="25" name="Text Box 40"/>
          <p:cNvSpPr txBox="1">
            <a:spLocks noChangeArrowheads="1"/>
          </p:cNvSpPr>
          <p:nvPr/>
        </p:nvSpPr>
        <p:spPr bwMode="gray">
          <a:xfrm>
            <a:off x="688563" y="3974684"/>
            <a:ext cx="2748268" cy="480129"/>
          </a:xfrm>
          <a:prstGeom prst="rect">
            <a:avLst/>
          </a:prstGeom>
          <a:noFill/>
          <a:ln w="9525">
            <a:noFill/>
            <a:miter lim="800000"/>
            <a:headEnd/>
            <a:tailEnd/>
          </a:ln>
        </p:spPr>
        <p:txBody>
          <a:bodyPr wrap="square" lIns="91438" tIns="45719" rIns="91438" bIns="45719">
            <a:spAutoFit/>
          </a:bodyPr>
          <a:lstStyle/>
          <a:p>
            <a:pPr defTabSz="685674">
              <a:lnSpc>
                <a:spcPct val="120000"/>
              </a:lnSpc>
              <a:defRPr/>
            </a:pPr>
            <a:r>
              <a:rPr lang="zh-CN" altLang="en-US" sz="1050" kern="0" dirty="0">
                <a:solidFill>
                  <a:schemeClr val="bg1"/>
                </a:solidFill>
                <a:latin typeface="微软雅黑" pitchFamily="34" charset="-122"/>
                <a:ea typeface="微软雅黑" panose="020B0503020204020204" pitchFamily="34" charset="-122"/>
              </a:rPr>
              <a:t>单击此处输入文字单击此处输入文字</a:t>
            </a:r>
          </a:p>
          <a:p>
            <a:pPr defTabSz="685674">
              <a:lnSpc>
                <a:spcPct val="120000"/>
              </a:lnSpc>
              <a:defRPr/>
            </a:pPr>
            <a:r>
              <a:rPr lang="zh-CN" altLang="en-US" sz="1050" kern="0" dirty="0">
                <a:solidFill>
                  <a:schemeClr val="bg1"/>
                </a:solidFill>
                <a:latin typeface="微软雅黑" pitchFamily="34" charset="-122"/>
                <a:ea typeface="微软雅黑" panose="020B0503020204020204" pitchFamily="34" charset="-122"/>
              </a:rPr>
              <a:t>单击此处输入文字单击此处输入文字</a:t>
            </a:r>
          </a:p>
        </p:txBody>
      </p:sp>
      <p:sp>
        <p:nvSpPr>
          <p:cNvPr id="26" name="Rectangle 11"/>
          <p:cNvSpPr>
            <a:spLocks noChangeArrowheads="1"/>
          </p:cNvSpPr>
          <p:nvPr/>
        </p:nvSpPr>
        <p:spPr bwMode="gray">
          <a:xfrm>
            <a:off x="762583" y="3610997"/>
            <a:ext cx="2268175" cy="325506"/>
          </a:xfrm>
          <a:prstGeom prst="rect">
            <a:avLst/>
          </a:prstGeom>
          <a:noFill/>
          <a:ln>
            <a:noFill/>
          </a:ln>
          <a:extLst/>
        </p:spPr>
        <p:txBody>
          <a:bodyPr lIns="0" tIns="0" rIns="0" bIns="0" anchor="ctr"/>
          <a:lstStyle/>
          <a:p>
            <a:pPr defTabSz="685674">
              <a:lnSpc>
                <a:spcPct val="120000"/>
              </a:lnSpc>
              <a:defRPr/>
            </a:pPr>
            <a:r>
              <a:rPr lang="zh-CN" altLang="en-US" sz="1350" b="1" kern="0" dirty="0">
                <a:solidFill>
                  <a:schemeClr val="bg1"/>
                </a:solidFill>
                <a:latin typeface="微软雅黑" panose="020B0503020204020204" pitchFamily="34" charset="-122"/>
                <a:ea typeface="微软雅黑" panose="020B0503020204020204" pitchFamily="34" charset="-122"/>
              </a:rPr>
              <a:t>输入小标题</a:t>
            </a:r>
          </a:p>
        </p:txBody>
      </p:sp>
      <p:sp>
        <p:nvSpPr>
          <p:cNvPr id="27" name="Text Box 40"/>
          <p:cNvSpPr txBox="1">
            <a:spLocks noChangeArrowheads="1"/>
          </p:cNvSpPr>
          <p:nvPr/>
        </p:nvSpPr>
        <p:spPr bwMode="gray">
          <a:xfrm>
            <a:off x="5621118" y="896426"/>
            <a:ext cx="2729619" cy="480129"/>
          </a:xfrm>
          <a:prstGeom prst="rect">
            <a:avLst/>
          </a:prstGeom>
          <a:noFill/>
          <a:ln w="9525">
            <a:noFill/>
            <a:miter lim="800000"/>
            <a:headEnd/>
            <a:tailEnd/>
          </a:ln>
        </p:spPr>
        <p:txBody>
          <a:bodyPr wrap="square" lIns="91438" tIns="45719" rIns="91438" bIns="45719">
            <a:spAutoFit/>
          </a:bodyPr>
          <a:lstStyle/>
          <a:p>
            <a:pPr algn="r" defTabSz="685674">
              <a:lnSpc>
                <a:spcPct val="120000"/>
              </a:lnSpc>
              <a:defRPr/>
            </a:pPr>
            <a:r>
              <a:rPr lang="zh-CN" altLang="en-US" sz="1050" kern="0" dirty="0">
                <a:solidFill>
                  <a:schemeClr val="bg1"/>
                </a:solidFill>
                <a:latin typeface="微软雅黑" pitchFamily="34" charset="-122"/>
                <a:ea typeface="微软雅黑" panose="020B0503020204020204" pitchFamily="34" charset="-122"/>
              </a:rPr>
              <a:t>单击此处输入文字单击此处输入文字</a:t>
            </a:r>
          </a:p>
          <a:p>
            <a:pPr algn="r" defTabSz="685674">
              <a:lnSpc>
                <a:spcPct val="120000"/>
              </a:lnSpc>
              <a:defRPr/>
            </a:pPr>
            <a:r>
              <a:rPr lang="zh-CN" altLang="en-US" sz="1050" kern="0" dirty="0">
                <a:solidFill>
                  <a:schemeClr val="bg1"/>
                </a:solidFill>
                <a:latin typeface="微软雅黑" pitchFamily="34" charset="-122"/>
                <a:ea typeface="微软雅黑" panose="020B0503020204020204" pitchFamily="34" charset="-122"/>
              </a:rPr>
              <a:t>单击此处输入文字单击此处输入文字</a:t>
            </a:r>
          </a:p>
        </p:txBody>
      </p:sp>
      <p:sp>
        <p:nvSpPr>
          <p:cNvPr id="28" name="Rectangle 11"/>
          <p:cNvSpPr>
            <a:spLocks noChangeArrowheads="1"/>
          </p:cNvSpPr>
          <p:nvPr/>
        </p:nvSpPr>
        <p:spPr bwMode="gray">
          <a:xfrm>
            <a:off x="5974783" y="1348193"/>
            <a:ext cx="2268175" cy="325506"/>
          </a:xfrm>
          <a:prstGeom prst="rect">
            <a:avLst/>
          </a:prstGeom>
          <a:noFill/>
          <a:ln>
            <a:noFill/>
          </a:ln>
          <a:extLst/>
        </p:spPr>
        <p:txBody>
          <a:bodyPr lIns="0" tIns="0" rIns="0" bIns="0" anchor="ctr"/>
          <a:lstStyle/>
          <a:p>
            <a:pPr algn="r" defTabSz="685674">
              <a:lnSpc>
                <a:spcPct val="120000"/>
              </a:lnSpc>
              <a:defRPr/>
            </a:pPr>
            <a:r>
              <a:rPr lang="zh-CN" altLang="en-US" sz="1350" b="1" kern="0" dirty="0">
                <a:solidFill>
                  <a:schemeClr val="bg1"/>
                </a:solidFill>
                <a:latin typeface="微软雅黑" panose="020B0503020204020204" pitchFamily="34" charset="-122"/>
                <a:ea typeface="微软雅黑" panose="020B0503020204020204" pitchFamily="34" charset="-122"/>
              </a:rPr>
              <a:t>输入小标题</a:t>
            </a:r>
          </a:p>
        </p:txBody>
      </p:sp>
    </p:spTree>
    <p:extLst>
      <p:ext uri="{BB962C8B-B14F-4D97-AF65-F5344CB8AC3E}">
        <p14:creationId xmlns:p14="http://schemas.microsoft.com/office/powerpoint/2010/main" val="32654449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0">
        <p15:prstTrans prst="airplan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wipe(left)">
                                      <p:cBhvr>
                                        <p:cTn id="13" dur="100"/>
                                        <p:tgtEl>
                                          <p:spTgt spid="17"/>
                                        </p:tgtEl>
                                      </p:cBhvr>
                                    </p:animEffect>
                                  </p:childTnLst>
                                </p:cTn>
                              </p:par>
                            </p:childTnLst>
                          </p:cTn>
                        </p:par>
                        <p:par>
                          <p:cTn id="14" fill="hold">
                            <p:stCondLst>
                              <p:cond delay="600"/>
                            </p:stCondLst>
                            <p:childTnLst>
                              <p:par>
                                <p:cTn id="15" presetID="22" presetClass="entr" presetSubtype="8"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left)">
                                      <p:cBhvr>
                                        <p:cTn id="17" dur="100"/>
                                        <p:tgtEl>
                                          <p:spTgt spid="18"/>
                                        </p:tgtEl>
                                      </p:cBhvr>
                                    </p:animEffect>
                                  </p:childTnLst>
                                </p:cTn>
                              </p:par>
                            </p:childTnLst>
                          </p:cTn>
                        </p:par>
                        <p:par>
                          <p:cTn id="18" fill="hold">
                            <p:stCondLst>
                              <p:cond delay="700"/>
                            </p:stCondLst>
                            <p:childTnLst>
                              <p:par>
                                <p:cTn id="19" presetID="22" presetClass="entr" presetSubtype="1" fill="hold" grpId="0" nodeType="after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wipe(up)">
                                      <p:cBhvr>
                                        <p:cTn id="21" dur="100"/>
                                        <p:tgtEl>
                                          <p:spTgt spid="21"/>
                                        </p:tgtEl>
                                      </p:cBhvr>
                                    </p:animEffect>
                                  </p:childTnLst>
                                </p:cTn>
                              </p:par>
                            </p:childTnLst>
                          </p:cTn>
                        </p:par>
                        <p:par>
                          <p:cTn id="22" fill="hold">
                            <p:stCondLst>
                              <p:cond delay="800"/>
                            </p:stCondLst>
                            <p:childTnLst>
                              <p:par>
                                <p:cTn id="23" presetID="22" presetClass="entr" presetSubtype="2" fill="hold" grpId="0"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right)">
                                      <p:cBhvr>
                                        <p:cTn id="25" dur="100"/>
                                        <p:tgtEl>
                                          <p:spTgt spid="20"/>
                                        </p:tgtEl>
                                      </p:cBhvr>
                                    </p:animEffect>
                                  </p:childTnLst>
                                </p:cTn>
                              </p:par>
                            </p:childTnLst>
                          </p:cTn>
                        </p:par>
                        <p:par>
                          <p:cTn id="26" fill="hold">
                            <p:stCondLst>
                              <p:cond delay="900"/>
                            </p:stCondLst>
                            <p:childTnLst>
                              <p:par>
                                <p:cTn id="27" presetID="22" presetClass="entr" presetSubtype="2"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right)">
                                      <p:cBhvr>
                                        <p:cTn id="29" dur="100"/>
                                        <p:tgtEl>
                                          <p:spTgt spid="19"/>
                                        </p:tgtEl>
                                      </p:cBhvr>
                                    </p:animEffect>
                                  </p:childTnLst>
                                </p:cTn>
                              </p:par>
                            </p:childTnLst>
                          </p:cTn>
                        </p:par>
                        <p:par>
                          <p:cTn id="30" fill="hold">
                            <p:stCondLst>
                              <p:cond delay="1000"/>
                            </p:stCondLst>
                            <p:childTnLst>
                              <p:par>
                                <p:cTn id="31" presetID="22" presetClass="entr" presetSubtype="4" fill="hold" grpId="0" nodeType="after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wipe(down)">
                                      <p:cBhvr>
                                        <p:cTn id="33" dur="100"/>
                                        <p:tgtEl>
                                          <p:spTgt spid="22"/>
                                        </p:tgtEl>
                                      </p:cBhvr>
                                    </p:animEffect>
                                  </p:childTnLst>
                                </p:cTn>
                              </p:par>
                            </p:childTnLst>
                          </p:cTn>
                        </p:par>
                        <p:par>
                          <p:cTn id="34" fill="hold">
                            <p:stCondLst>
                              <p:cond delay="1100"/>
                            </p:stCondLst>
                            <p:childTnLst>
                              <p:par>
                                <p:cTn id="35" presetID="22" presetClass="entr" presetSubtype="2"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right)">
                                      <p:cBhvr>
                                        <p:cTn id="37" dur="100"/>
                                        <p:tgtEl>
                                          <p:spTgt spid="14"/>
                                        </p:tgtEl>
                                      </p:cBhvr>
                                    </p:animEffect>
                                  </p:childTnLst>
                                </p:cTn>
                              </p:par>
                            </p:childTnLst>
                          </p:cTn>
                        </p:par>
                        <p:par>
                          <p:cTn id="38" fill="hold">
                            <p:stCondLst>
                              <p:cond delay="1200"/>
                            </p:stCondLst>
                            <p:childTnLst>
                              <p:par>
                                <p:cTn id="39" presetID="22" presetClass="entr" presetSubtype="2"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right)">
                                      <p:cBhvr>
                                        <p:cTn id="41" dur="100"/>
                                        <p:tgtEl>
                                          <p:spTgt spid="13"/>
                                        </p:tgtEl>
                                      </p:cBhvr>
                                    </p:animEffect>
                                  </p:childTnLst>
                                </p:cTn>
                              </p:par>
                            </p:childTnLst>
                          </p:cTn>
                        </p:par>
                        <p:par>
                          <p:cTn id="42" fill="hold">
                            <p:stCondLst>
                              <p:cond delay="1300"/>
                            </p:stCondLst>
                            <p:childTnLst>
                              <p:par>
                                <p:cTn id="43" presetID="22" presetClass="entr" presetSubtype="1"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wipe(up)">
                                      <p:cBhvr>
                                        <p:cTn id="45" dur="100"/>
                                        <p:tgtEl>
                                          <p:spTgt spid="15"/>
                                        </p:tgtEl>
                                      </p:cBhvr>
                                    </p:animEffect>
                                  </p:childTnLst>
                                </p:cTn>
                              </p:par>
                            </p:childTnLst>
                          </p:cTn>
                        </p:par>
                        <p:par>
                          <p:cTn id="46" fill="hold">
                            <p:stCondLst>
                              <p:cond delay="1400"/>
                            </p:stCondLst>
                            <p:childTnLst>
                              <p:par>
                                <p:cTn id="47" presetID="22" presetClass="entr" presetSubtype="8"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left)">
                                      <p:cBhvr>
                                        <p:cTn id="49" dur="100"/>
                                        <p:tgtEl>
                                          <p:spTgt spid="12"/>
                                        </p:tgtEl>
                                      </p:cBhvr>
                                    </p:animEffect>
                                  </p:childTnLst>
                                </p:cTn>
                              </p:par>
                            </p:childTnLst>
                          </p:cTn>
                        </p:par>
                        <p:par>
                          <p:cTn id="50" fill="hold">
                            <p:stCondLst>
                              <p:cond delay="1500"/>
                            </p:stCondLst>
                            <p:childTnLst>
                              <p:par>
                                <p:cTn id="51" presetID="22" presetClass="entr" presetSubtype="8" fill="hold" grpId="0" nodeType="after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ipe(left)">
                                      <p:cBhvr>
                                        <p:cTn id="53" dur="100"/>
                                        <p:tgtEl>
                                          <p:spTgt spid="16"/>
                                        </p:tgtEl>
                                      </p:cBhvr>
                                    </p:animEffect>
                                  </p:childTnLst>
                                </p:cTn>
                              </p:par>
                            </p:childTnLst>
                          </p:cTn>
                        </p:par>
                        <p:par>
                          <p:cTn id="54" fill="hold">
                            <p:stCondLst>
                              <p:cond delay="1600"/>
                            </p:stCondLst>
                            <p:childTnLst>
                              <p:par>
                                <p:cTn id="55" presetID="10" presetClass="entr" presetSubtype="0" fill="hold" nodeType="after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300"/>
                                        <p:tgtEl>
                                          <p:spTgt spid="10"/>
                                        </p:tgtEl>
                                      </p:cBhvr>
                                    </p:animEffect>
                                  </p:childTnLst>
                                </p:cTn>
                              </p:par>
                              <p:par>
                                <p:cTn id="58" presetID="10" presetClass="entr" presetSubtype="0" fill="hold" nodeType="with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fade">
                                      <p:cBhvr>
                                        <p:cTn id="60" dur="300"/>
                                        <p:tgtEl>
                                          <p:spTgt spid="11"/>
                                        </p:tgtEl>
                                      </p:cBhvr>
                                    </p:animEffect>
                                  </p:childTnLst>
                                </p:cTn>
                              </p:par>
                            </p:childTnLst>
                          </p:cTn>
                        </p:par>
                        <p:par>
                          <p:cTn id="61" fill="hold">
                            <p:stCondLst>
                              <p:cond delay="1900"/>
                            </p:stCondLst>
                            <p:childTnLst>
                              <p:par>
                                <p:cTn id="62" presetID="10" presetClass="entr" presetSubtype="0" fill="hold" grpId="0" nodeType="after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fade">
                                      <p:cBhvr>
                                        <p:cTn id="64" dur="500"/>
                                        <p:tgtEl>
                                          <p:spTgt spid="23"/>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500"/>
                                        <p:tgtEl>
                                          <p:spTgt spid="24"/>
                                        </p:tgtEl>
                                      </p:cBhvr>
                                    </p:animEffect>
                                  </p:childTnLst>
                                </p:cTn>
                              </p:par>
                            </p:childTnLst>
                          </p:cTn>
                        </p:par>
                        <p:par>
                          <p:cTn id="68" fill="hold">
                            <p:stCondLst>
                              <p:cond delay="2400"/>
                            </p:stCondLst>
                            <p:childTnLst>
                              <p:par>
                                <p:cTn id="69" presetID="41" presetClass="entr" presetSubtype="0" fill="hold" grpId="0" nodeType="afterEffect">
                                  <p:stCondLst>
                                    <p:cond delay="0"/>
                                  </p:stCondLst>
                                  <p:iterate type="lt">
                                    <p:tmPct val="10000"/>
                                  </p:iterate>
                                  <p:childTnLst>
                                    <p:set>
                                      <p:cBhvr>
                                        <p:cTn id="70" dur="1" fill="hold">
                                          <p:stCondLst>
                                            <p:cond delay="0"/>
                                          </p:stCondLst>
                                        </p:cTn>
                                        <p:tgtEl>
                                          <p:spTgt spid="26"/>
                                        </p:tgtEl>
                                        <p:attrNameLst>
                                          <p:attrName>style.visibility</p:attrName>
                                        </p:attrNameLst>
                                      </p:cBhvr>
                                      <p:to>
                                        <p:strVal val="visible"/>
                                      </p:to>
                                    </p:set>
                                    <p:anim calcmode="lin" valueType="num">
                                      <p:cBhvr>
                                        <p:cTn id="71"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72" dur="500" fill="hold"/>
                                        <p:tgtEl>
                                          <p:spTgt spid="26"/>
                                        </p:tgtEl>
                                        <p:attrNameLst>
                                          <p:attrName>ppt_y</p:attrName>
                                        </p:attrNameLst>
                                      </p:cBhvr>
                                      <p:tavLst>
                                        <p:tav tm="0">
                                          <p:val>
                                            <p:strVal val="#ppt_y"/>
                                          </p:val>
                                        </p:tav>
                                        <p:tav tm="100000">
                                          <p:val>
                                            <p:strVal val="#ppt_y"/>
                                          </p:val>
                                        </p:tav>
                                      </p:tavLst>
                                    </p:anim>
                                    <p:anim calcmode="lin" valueType="num">
                                      <p:cBhvr>
                                        <p:cTn id="73"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74"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75" dur="500" tmFilter="0,0; .5, 1; 1, 1"/>
                                        <p:tgtEl>
                                          <p:spTgt spid="26"/>
                                        </p:tgtEl>
                                      </p:cBhvr>
                                    </p:animEffect>
                                  </p:childTnLst>
                                </p:cTn>
                              </p:par>
                            </p:childTnLst>
                          </p:cTn>
                        </p:par>
                        <p:par>
                          <p:cTn id="76" fill="hold">
                            <p:stCondLst>
                              <p:cond delay="3100"/>
                            </p:stCondLst>
                            <p:childTnLst>
                              <p:par>
                                <p:cTn id="77" presetID="42" presetClass="entr" presetSubtype="0"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750"/>
                                        <p:tgtEl>
                                          <p:spTgt spid="25"/>
                                        </p:tgtEl>
                                      </p:cBhvr>
                                    </p:animEffect>
                                    <p:anim calcmode="lin" valueType="num">
                                      <p:cBhvr>
                                        <p:cTn id="80" dur="750" fill="hold"/>
                                        <p:tgtEl>
                                          <p:spTgt spid="25"/>
                                        </p:tgtEl>
                                        <p:attrNameLst>
                                          <p:attrName>ppt_x</p:attrName>
                                        </p:attrNameLst>
                                      </p:cBhvr>
                                      <p:tavLst>
                                        <p:tav tm="0">
                                          <p:val>
                                            <p:strVal val="#ppt_x"/>
                                          </p:val>
                                        </p:tav>
                                        <p:tav tm="100000">
                                          <p:val>
                                            <p:strVal val="#ppt_x"/>
                                          </p:val>
                                        </p:tav>
                                      </p:tavLst>
                                    </p:anim>
                                    <p:anim calcmode="lin" valueType="num">
                                      <p:cBhvr>
                                        <p:cTn id="81" dur="750" fill="hold"/>
                                        <p:tgtEl>
                                          <p:spTgt spid="25"/>
                                        </p:tgtEl>
                                        <p:attrNameLst>
                                          <p:attrName>ppt_y</p:attrName>
                                        </p:attrNameLst>
                                      </p:cBhvr>
                                      <p:tavLst>
                                        <p:tav tm="0">
                                          <p:val>
                                            <p:strVal val="#ppt_y+.1"/>
                                          </p:val>
                                        </p:tav>
                                        <p:tav tm="100000">
                                          <p:val>
                                            <p:strVal val="#ppt_y"/>
                                          </p:val>
                                        </p:tav>
                                      </p:tavLst>
                                    </p:anim>
                                  </p:childTnLst>
                                </p:cTn>
                              </p:par>
                            </p:childTnLst>
                          </p:cTn>
                        </p:par>
                        <p:par>
                          <p:cTn id="82" fill="hold">
                            <p:stCondLst>
                              <p:cond delay="3850"/>
                            </p:stCondLst>
                            <p:childTnLst>
                              <p:par>
                                <p:cTn id="83" presetID="41" presetClass="entr" presetSubtype="0" fill="hold" grpId="0" nodeType="afterEffect">
                                  <p:stCondLst>
                                    <p:cond delay="0"/>
                                  </p:stCondLst>
                                  <p:iterate type="lt">
                                    <p:tmPct val="10000"/>
                                  </p:iterate>
                                  <p:childTnLst>
                                    <p:set>
                                      <p:cBhvr>
                                        <p:cTn id="84" dur="1" fill="hold">
                                          <p:stCondLst>
                                            <p:cond delay="0"/>
                                          </p:stCondLst>
                                        </p:cTn>
                                        <p:tgtEl>
                                          <p:spTgt spid="28"/>
                                        </p:tgtEl>
                                        <p:attrNameLst>
                                          <p:attrName>style.visibility</p:attrName>
                                        </p:attrNameLst>
                                      </p:cBhvr>
                                      <p:to>
                                        <p:strVal val="visible"/>
                                      </p:to>
                                    </p:set>
                                    <p:anim calcmode="lin" valueType="num">
                                      <p:cBhvr>
                                        <p:cTn id="85" dur="5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86" dur="500" fill="hold"/>
                                        <p:tgtEl>
                                          <p:spTgt spid="28"/>
                                        </p:tgtEl>
                                        <p:attrNameLst>
                                          <p:attrName>ppt_y</p:attrName>
                                        </p:attrNameLst>
                                      </p:cBhvr>
                                      <p:tavLst>
                                        <p:tav tm="0">
                                          <p:val>
                                            <p:strVal val="#ppt_y"/>
                                          </p:val>
                                        </p:tav>
                                        <p:tav tm="100000">
                                          <p:val>
                                            <p:strVal val="#ppt_y"/>
                                          </p:val>
                                        </p:tav>
                                      </p:tavLst>
                                    </p:anim>
                                    <p:anim calcmode="lin" valueType="num">
                                      <p:cBhvr>
                                        <p:cTn id="87" dur="5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88" dur="5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89" dur="500" tmFilter="0,0; .5, 1; 1, 1"/>
                                        <p:tgtEl>
                                          <p:spTgt spid="28"/>
                                        </p:tgtEl>
                                      </p:cBhvr>
                                    </p:animEffect>
                                  </p:childTnLst>
                                </p:cTn>
                              </p:par>
                            </p:childTnLst>
                          </p:cTn>
                        </p:par>
                        <p:par>
                          <p:cTn id="90" fill="hold">
                            <p:stCondLst>
                              <p:cond delay="4550"/>
                            </p:stCondLst>
                            <p:childTnLst>
                              <p:par>
                                <p:cTn id="91" presetID="42" presetClass="entr" presetSubtype="0" fill="hold" grpId="0" nodeType="afterEffect">
                                  <p:stCondLst>
                                    <p:cond delay="0"/>
                                  </p:stCondLst>
                                  <p:childTnLst>
                                    <p:set>
                                      <p:cBhvr>
                                        <p:cTn id="92" dur="1" fill="hold">
                                          <p:stCondLst>
                                            <p:cond delay="0"/>
                                          </p:stCondLst>
                                        </p:cTn>
                                        <p:tgtEl>
                                          <p:spTgt spid="27"/>
                                        </p:tgtEl>
                                        <p:attrNameLst>
                                          <p:attrName>style.visibility</p:attrName>
                                        </p:attrNameLst>
                                      </p:cBhvr>
                                      <p:to>
                                        <p:strVal val="visible"/>
                                      </p:to>
                                    </p:set>
                                    <p:animEffect transition="in" filter="fade">
                                      <p:cBhvr>
                                        <p:cTn id="93" dur="750"/>
                                        <p:tgtEl>
                                          <p:spTgt spid="27"/>
                                        </p:tgtEl>
                                      </p:cBhvr>
                                    </p:animEffect>
                                    <p:anim calcmode="lin" valueType="num">
                                      <p:cBhvr>
                                        <p:cTn id="94" dur="750" fill="hold"/>
                                        <p:tgtEl>
                                          <p:spTgt spid="27"/>
                                        </p:tgtEl>
                                        <p:attrNameLst>
                                          <p:attrName>ppt_x</p:attrName>
                                        </p:attrNameLst>
                                      </p:cBhvr>
                                      <p:tavLst>
                                        <p:tav tm="0">
                                          <p:val>
                                            <p:strVal val="#ppt_x"/>
                                          </p:val>
                                        </p:tav>
                                        <p:tav tm="100000">
                                          <p:val>
                                            <p:strVal val="#ppt_x"/>
                                          </p:val>
                                        </p:tav>
                                      </p:tavLst>
                                    </p:anim>
                                    <p:anim calcmode="lin" valueType="num">
                                      <p:cBhvr>
                                        <p:cTn id="95" dur="75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p:bldP spid="24" grpId="0"/>
      <p:bldP spid="25" grpId="0"/>
      <p:bldP spid="26" grpId="0"/>
      <p:bldP spid="27" grpId="0"/>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sp>
        <p:nvSpPr>
          <p:cNvPr id="10" name="椭圆 9"/>
          <p:cNvSpPr/>
          <p:nvPr/>
        </p:nvSpPr>
        <p:spPr>
          <a:xfrm>
            <a:off x="1169622" y="1653648"/>
            <a:ext cx="1350150" cy="13501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solidFill>
                <a:latin typeface="HelveticaNeueLT Pro 35 Th" pitchFamily="34" charset="0"/>
              </a:rPr>
              <a:t>75%</a:t>
            </a:r>
            <a:endParaRPr lang="zh-CN" altLang="en-US" sz="2700" dirty="0">
              <a:solidFill>
                <a:schemeClr val="bg1"/>
              </a:solidFill>
              <a:latin typeface="HelveticaNeueLT Pro 35 Th" pitchFamily="34" charset="0"/>
            </a:endParaRPr>
          </a:p>
        </p:txBody>
      </p:sp>
      <p:sp>
        <p:nvSpPr>
          <p:cNvPr id="11" name="椭圆 10"/>
          <p:cNvSpPr/>
          <p:nvPr/>
        </p:nvSpPr>
        <p:spPr>
          <a:xfrm>
            <a:off x="2987824" y="1653648"/>
            <a:ext cx="1350150" cy="13501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2700">
                <a:solidFill>
                  <a:prstClr val="white"/>
                </a:solidFill>
                <a:latin typeface="HelveticaNeueLT Pro 35 Th" pitchFamily="34" charset="0"/>
              </a:rPr>
              <a:t>50%</a:t>
            </a:r>
            <a:endParaRPr lang="zh-CN" altLang="en-US" sz="2700">
              <a:solidFill>
                <a:prstClr val="white"/>
              </a:solidFill>
              <a:latin typeface="HelveticaNeueLT Pro 35 Th" pitchFamily="34" charset="0"/>
            </a:endParaRPr>
          </a:p>
        </p:txBody>
      </p:sp>
      <p:sp>
        <p:nvSpPr>
          <p:cNvPr id="12" name="椭圆 11"/>
          <p:cNvSpPr/>
          <p:nvPr/>
        </p:nvSpPr>
        <p:spPr>
          <a:xfrm>
            <a:off x="4806026" y="1653648"/>
            <a:ext cx="1350150" cy="13501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2700">
                <a:solidFill>
                  <a:prstClr val="white"/>
                </a:solidFill>
                <a:latin typeface="HelveticaNeueLT Pro 35 Th" pitchFamily="34" charset="0"/>
              </a:rPr>
              <a:t>25%</a:t>
            </a:r>
            <a:endParaRPr lang="zh-CN" altLang="en-US" sz="2700">
              <a:solidFill>
                <a:prstClr val="white"/>
              </a:solidFill>
              <a:latin typeface="HelveticaNeueLT Pro 35 Th" pitchFamily="34" charset="0"/>
            </a:endParaRPr>
          </a:p>
        </p:txBody>
      </p:sp>
      <p:sp>
        <p:nvSpPr>
          <p:cNvPr id="13" name="椭圆 12"/>
          <p:cNvSpPr/>
          <p:nvPr/>
        </p:nvSpPr>
        <p:spPr>
          <a:xfrm>
            <a:off x="6624228" y="1653648"/>
            <a:ext cx="1350150" cy="13501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2700">
                <a:solidFill>
                  <a:prstClr val="white"/>
                </a:solidFill>
                <a:latin typeface="HelveticaNeueLT Pro 35 Th" pitchFamily="34" charset="0"/>
              </a:rPr>
              <a:t>10%</a:t>
            </a:r>
            <a:endParaRPr lang="zh-CN" altLang="en-US" sz="2700">
              <a:solidFill>
                <a:prstClr val="white"/>
              </a:solidFill>
              <a:latin typeface="HelveticaNeueLT Pro 35 Th" pitchFamily="34" charset="0"/>
            </a:endParaRPr>
          </a:p>
        </p:txBody>
      </p:sp>
      <p:sp>
        <p:nvSpPr>
          <p:cNvPr id="14" name="椭圆 85"/>
          <p:cNvSpPr/>
          <p:nvPr/>
        </p:nvSpPr>
        <p:spPr>
          <a:xfrm>
            <a:off x="1169622" y="1652811"/>
            <a:ext cx="1350150" cy="1350150"/>
          </a:xfrm>
          <a:custGeom>
            <a:avLst/>
            <a:gdLst>
              <a:gd name="connsiteX0" fmla="*/ 0 w 1800200"/>
              <a:gd name="connsiteY0" fmla="*/ 900100 h 1800200"/>
              <a:gd name="connsiteX1" fmla="*/ 900100 w 1800200"/>
              <a:gd name="connsiteY1" fmla="*/ 0 h 1800200"/>
              <a:gd name="connsiteX2" fmla="*/ 1800200 w 1800200"/>
              <a:gd name="connsiteY2" fmla="*/ 900100 h 1800200"/>
              <a:gd name="connsiteX3" fmla="*/ 900100 w 1800200"/>
              <a:gd name="connsiteY3" fmla="*/ 1800200 h 1800200"/>
              <a:gd name="connsiteX4" fmla="*/ 0 w 1800200"/>
              <a:gd name="connsiteY4" fmla="*/ 900100 h 1800200"/>
              <a:gd name="connsiteX0" fmla="*/ 900100 w 1800200"/>
              <a:gd name="connsiteY0" fmla="*/ 0 h 1800200"/>
              <a:gd name="connsiteX1" fmla="*/ 1800200 w 1800200"/>
              <a:gd name="connsiteY1" fmla="*/ 900100 h 1800200"/>
              <a:gd name="connsiteX2" fmla="*/ 900100 w 1800200"/>
              <a:gd name="connsiteY2" fmla="*/ 1800200 h 1800200"/>
              <a:gd name="connsiteX3" fmla="*/ 0 w 1800200"/>
              <a:gd name="connsiteY3" fmla="*/ 900100 h 1800200"/>
              <a:gd name="connsiteX4" fmla="*/ 991540 w 1800200"/>
              <a:gd name="connsiteY4" fmla="*/ 91440 h 1800200"/>
              <a:gd name="connsiteX0" fmla="*/ 900100 w 1800200"/>
              <a:gd name="connsiteY0" fmla="*/ 0 h 1800200"/>
              <a:gd name="connsiteX1" fmla="*/ 1800200 w 1800200"/>
              <a:gd name="connsiteY1" fmla="*/ 900100 h 1800200"/>
              <a:gd name="connsiteX2" fmla="*/ 900100 w 1800200"/>
              <a:gd name="connsiteY2" fmla="*/ 1800200 h 1800200"/>
              <a:gd name="connsiteX3" fmla="*/ 0 w 1800200"/>
              <a:gd name="connsiteY3" fmla="*/ 900100 h 1800200"/>
            </a:gdLst>
            <a:ahLst/>
            <a:cxnLst>
              <a:cxn ang="0">
                <a:pos x="connsiteX0" y="connsiteY0"/>
              </a:cxn>
              <a:cxn ang="0">
                <a:pos x="connsiteX1" y="connsiteY1"/>
              </a:cxn>
              <a:cxn ang="0">
                <a:pos x="connsiteX2" y="connsiteY2"/>
              </a:cxn>
              <a:cxn ang="0">
                <a:pos x="connsiteX3" y="connsiteY3"/>
              </a:cxn>
            </a:cxnLst>
            <a:rect l="l" t="t" r="r" b="b"/>
            <a:pathLst>
              <a:path w="1800200" h="1800200">
                <a:moveTo>
                  <a:pt x="900100" y="0"/>
                </a:moveTo>
                <a:cubicBezTo>
                  <a:pt x="1397212" y="0"/>
                  <a:pt x="1800200" y="402988"/>
                  <a:pt x="1800200" y="900100"/>
                </a:cubicBezTo>
                <a:cubicBezTo>
                  <a:pt x="1800200" y="1397212"/>
                  <a:pt x="1397212" y="1800200"/>
                  <a:pt x="900100" y="1800200"/>
                </a:cubicBezTo>
                <a:cubicBezTo>
                  <a:pt x="402988" y="1800200"/>
                  <a:pt x="0" y="1397212"/>
                  <a:pt x="0" y="900100"/>
                </a:cubicBezTo>
              </a:path>
            </a:pathLst>
          </a:cu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5" name="椭圆 85"/>
          <p:cNvSpPr/>
          <p:nvPr/>
        </p:nvSpPr>
        <p:spPr>
          <a:xfrm>
            <a:off x="3662899" y="1652811"/>
            <a:ext cx="675075" cy="1350150"/>
          </a:xfrm>
          <a:custGeom>
            <a:avLst/>
            <a:gdLst>
              <a:gd name="connsiteX0" fmla="*/ 0 w 1800200"/>
              <a:gd name="connsiteY0" fmla="*/ 900100 h 1800200"/>
              <a:gd name="connsiteX1" fmla="*/ 900100 w 1800200"/>
              <a:gd name="connsiteY1" fmla="*/ 0 h 1800200"/>
              <a:gd name="connsiteX2" fmla="*/ 1800200 w 1800200"/>
              <a:gd name="connsiteY2" fmla="*/ 900100 h 1800200"/>
              <a:gd name="connsiteX3" fmla="*/ 900100 w 1800200"/>
              <a:gd name="connsiteY3" fmla="*/ 1800200 h 1800200"/>
              <a:gd name="connsiteX4" fmla="*/ 0 w 1800200"/>
              <a:gd name="connsiteY4" fmla="*/ 900100 h 1800200"/>
              <a:gd name="connsiteX0" fmla="*/ 900100 w 1800200"/>
              <a:gd name="connsiteY0" fmla="*/ 0 h 1800200"/>
              <a:gd name="connsiteX1" fmla="*/ 1800200 w 1800200"/>
              <a:gd name="connsiteY1" fmla="*/ 900100 h 1800200"/>
              <a:gd name="connsiteX2" fmla="*/ 900100 w 1800200"/>
              <a:gd name="connsiteY2" fmla="*/ 1800200 h 1800200"/>
              <a:gd name="connsiteX3" fmla="*/ 0 w 1800200"/>
              <a:gd name="connsiteY3" fmla="*/ 900100 h 1800200"/>
              <a:gd name="connsiteX4" fmla="*/ 991540 w 1800200"/>
              <a:gd name="connsiteY4" fmla="*/ 91440 h 1800200"/>
              <a:gd name="connsiteX0" fmla="*/ 900100 w 1800200"/>
              <a:gd name="connsiteY0" fmla="*/ 0 h 1800200"/>
              <a:gd name="connsiteX1" fmla="*/ 1800200 w 1800200"/>
              <a:gd name="connsiteY1" fmla="*/ 900100 h 1800200"/>
              <a:gd name="connsiteX2" fmla="*/ 900100 w 1800200"/>
              <a:gd name="connsiteY2" fmla="*/ 1800200 h 1800200"/>
              <a:gd name="connsiteX3" fmla="*/ 0 w 1800200"/>
              <a:gd name="connsiteY3" fmla="*/ 900100 h 1800200"/>
              <a:gd name="connsiteX0" fmla="*/ 0 w 900100"/>
              <a:gd name="connsiteY0" fmla="*/ 0 h 1800200"/>
              <a:gd name="connsiteX1" fmla="*/ 900100 w 900100"/>
              <a:gd name="connsiteY1" fmla="*/ 900100 h 1800200"/>
              <a:gd name="connsiteX2" fmla="*/ 0 w 900100"/>
              <a:gd name="connsiteY2" fmla="*/ 1800200 h 1800200"/>
            </a:gdLst>
            <a:ahLst/>
            <a:cxnLst>
              <a:cxn ang="0">
                <a:pos x="connsiteX0" y="connsiteY0"/>
              </a:cxn>
              <a:cxn ang="0">
                <a:pos x="connsiteX1" y="connsiteY1"/>
              </a:cxn>
              <a:cxn ang="0">
                <a:pos x="connsiteX2" y="connsiteY2"/>
              </a:cxn>
            </a:cxnLst>
            <a:rect l="l" t="t" r="r" b="b"/>
            <a:pathLst>
              <a:path w="900100" h="1800200">
                <a:moveTo>
                  <a:pt x="0" y="0"/>
                </a:moveTo>
                <a:cubicBezTo>
                  <a:pt x="497112" y="0"/>
                  <a:pt x="900100" y="402988"/>
                  <a:pt x="900100" y="900100"/>
                </a:cubicBezTo>
                <a:cubicBezTo>
                  <a:pt x="900100" y="1397212"/>
                  <a:pt x="497112" y="1800200"/>
                  <a:pt x="0" y="1800200"/>
                </a:cubicBezTo>
              </a:path>
            </a:pathLst>
          </a:cu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6" name="椭圆 85"/>
          <p:cNvSpPr/>
          <p:nvPr/>
        </p:nvSpPr>
        <p:spPr>
          <a:xfrm>
            <a:off x="5481101" y="1652811"/>
            <a:ext cx="675075" cy="675075"/>
          </a:xfrm>
          <a:custGeom>
            <a:avLst/>
            <a:gdLst>
              <a:gd name="connsiteX0" fmla="*/ 0 w 1800200"/>
              <a:gd name="connsiteY0" fmla="*/ 900100 h 1800200"/>
              <a:gd name="connsiteX1" fmla="*/ 900100 w 1800200"/>
              <a:gd name="connsiteY1" fmla="*/ 0 h 1800200"/>
              <a:gd name="connsiteX2" fmla="*/ 1800200 w 1800200"/>
              <a:gd name="connsiteY2" fmla="*/ 900100 h 1800200"/>
              <a:gd name="connsiteX3" fmla="*/ 900100 w 1800200"/>
              <a:gd name="connsiteY3" fmla="*/ 1800200 h 1800200"/>
              <a:gd name="connsiteX4" fmla="*/ 0 w 1800200"/>
              <a:gd name="connsiteY4" fmla="*/ 900100 h 1800200"/>
              <a:gd name="connsiteX0" fmla="*/ 900100 w 1800200"/>
              <a:gd name="connsiteY0" fmla="*/ 0 h 1800200"/>
              <a:gd name="connsiteX1" fmla="*/ 1800200 w 1800200"/>
              <a:gd name="connsiteY1" fmla="*/ 900100 h 1800200"/>
              <a:gd name="connsiteX2" fmla="*/ 900100 w 1800200"/>
              <a:gd name="connsiteY2" fmla="*/ 1800200 h 1800200"/>
              <a:gd name="connsiteX3" fmla="*/ 0 w 1800200"/>
              <a:gd name="connsiteY3" fmla="*/ 900100 h 1800200"/>
              <a:gd name="connsiteX4" fmla="*/ 991540 w 1800200"/>
              <a:gd name="connsiteY4" fmla="*/ 91440 h 1800200"/>
              <a:gd name="connsiteX0" fmla="*/ 900100 w 1800200"/>
              <a:gd name="connsiteY0" fmla="*/ 0 h 1800200"/>
              <a:gd name="connsiteX1" fmla="*/ 1800200 w 1800200"/>
              <a:gd name="connsiteY1" fmla="*/ 900100 h 1800200"/>
              <a:gd name="connsiteX2" fmla="*/ 900100 w 1800200"/>
              <a:gd name="connsiteY2" fmla="*/ 1800200 h 1800200"/>
              <a:gd name="connsiteX3" fmla="*/ 0 w 1800200"/>
              <a:gd name="connsiteY3" fmla="*/ 900100 h 1800200"/>
              <a:gd name="connsiteX0" fmla="*/ 0 w 900100"/>
              <a:gd name="connsiteY0" fmla="*/ 0 h 1800200"/>
              <a:gd name="connsiteX1" fmla="*/ 900100 w 900100"/>
              <a:gd name="connsiteY1" fmla="*/ 900100 h 1800200"/>
              <a:gd name="connsiteX2" fmla="*/ 0 w 900100"/>
              <a:gd name="connsiteY2" fmla="*/ 1800200 h 1800200"/>
              <a:gd name="connsiteX0" fmla="*/ 0 w 900100"/>
              <a:gd name="connsiteY0" fmla="*/ 0 h 900100"/>
              <a:gd name="connsiteX1" fmla="*/ 900100 w 900100"/>
              <a:gd name="connsiteY1" fmla="*/ 900100 h 900100"/>
            </a:gdLst>
            <a:ahLst/>
            <a:cxnLst>
              <a:cxn ang="0">
                <a:pos x="connsiteX0" y="connsiteY0"/>
              </a:cxn>
              <a:cxn ang="0">
                <a:pos x="connsiteX1" y="connsiteY1"/>
              </a:cxn>
            </a:cxnLst>
            <a:rect l="l" t="t" r="r" b="b"/>
            <a:pathLst>
              <a:path w="900100" h="900100">
                <a:moveTo>
                  <a:pt x="0" y="0"/>
                </a:moveTo>
                <a:cubicBezTo>
                  <a:pt x="497112" y="0"/>
                  <a:pt x="900100" y="402988"/>
                  <a:pt x="900100" y="900100"/>
                </a:cubicBezTo>
              </a:path>
            </a:pathLst>
          </a:cu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7" name="椭圆 85"/>
          <p:cNvSpPr/>
          <p:nvPr/>
        </p:nvSpPr>
        <p:spPr>
          <a:xfrm>
            <a:off x="7299303" y="1652498"/>
            <a:ext cx="312959" cy="76290"/>
          </a:xfrm>
          <a:custGeom>
            <a:avLst/>
            <a:gdLst>
              <a:gd name="connsiteX0" fmla="*/ 0 w 1800200"/>
              <a:gd name="connsiteY0" fmla="*/ 900100 h 1800200"/>
              <a:gd name="connsiteX1" fmla="*/ 900100 w 1800200"/>
              <a:gd name="connsiteY1" fmla="*/ 0 h 1800200"/>
              <a:gd name="connsiteX2" fmla="*/ 1800200 w 1800200"/>
              <a:gd name="connsiteY2" fmla="*/ 900100 h 1800200"/>
              <a:gd name="connsiteX3" fmla="*/ 900100 w 1800200"/>
              <a:gd name="connsiteY3" fmla="*/ 1800200 h 1800200"/>
              <a:gd name="connsiteX4" fmla="*/ 0 w 1800200"/>
              <a:gd name="connsiteY4" fmla="*/ 900100 h 1800200"/>
              <a:gd name="connsiteX0" fmla="*/ 900100 w 1800200"/>
              <a:gd name="connsiteY0" fmla="*/ 0 h 1800200"/>
              <a:gd name="connsiteX1" fmla="*/ 1800200 w 1800200"/>
              <a:gd name="connsiteY1" fmla="*/ 900100 h 1800200"/>
              <a:gd name="connsiteX2" fmla="*/ 900100 w 1800200"/>
              <a:gd name="connsiteY2" fmla="*/ 1800200 h 1800200"/>
              <a:gd name="connsiteX3" fmla="*/ 0 w 1800200"/>
              <a:gd name="connsiteY3" fmla="*/ 900100 h 1800200"/>
              <a:gd name="connsiteX4" fmla="*/ 991540 w 1800200"/>
              <a:gd name="connsiteY4" fmla="*/ 91440 h 1800200"/>
              <a:gd name="connsiteX0" fmla="*/ 900100 w 1800200"/>
              <a:gd name="connsiteY0" fmla="*/ 0 h 1800200"/>
              <a:gd name="connsiteX1" fmla="*/ 1800200 w 1800200"/>
              <a:gd name="connsiteY1" fmla="*/ 900100 h 1800200"/>
              <a:gd name="connsiteX2" fmla="*/ 900100 w 1800200"/>
              <a:gd name="connsiteY2" fmla="*/ 1800200 h 1800200"/>
              <a:gd name="connsiteX3" fmla="*/ 0 w 1800200"/>
              <a:gd name="connsiteY3" fmla="*/ 900100 h 1800200"/>
              <a:gd name="connsiteX0" fmla="*/ 0 w 900100"/>
              <a:gd name="connsiteY0" fmla="*/ 0 h 1800200"/>
              <a:gd name="connsiteX1" fmla="*/ 900100 w 900100"/>
              <a:gd name="connsiteY1" fmla="*/ 900100 h 1800200"/>
              <a:gd name="connsiteX2" fmla="*/ 0 w 900100"/>
              <a:gd name="connsiteY2" fmla="*/ 1800200 h 1800200"/>
              <a:gd name="connsiteX0" fmla="*/ 0 w 900100"/>
              <a:gd name="connsiteY0" fmla="*/ 0 h 900100"/>
              <a:gd name="connsiteX1" fmla="*/ 900100 w 900100"/>
              <a:gd name="connsiteY1" fmla="*/ 900100 h 900100"/>
              <a:gd name="connsiteX0" fmla="*/ 0 w 900100"/>
              <a:gd name="connsiteY0" fmla="*/ 0 h 900100"/>
              <a:gd name="connsiteX1" fmla="*/ 417278 w 900100"/>
              <a:gd name="connsiteY1" fmla="*/ 101302 h 900100"/>
              <a:gd name="connsiteX2" fmla="*/ 900100 w 900100"/>
              <a:gd name="connsiteY2" fmla="*/ 900100 h 900100"/>
              <a:gd name="connsiteX0" fmla="*/ 0 w 900100"/>
              <a:gd name="connsiteY0" fmla="*/ 0 h 900100"/>
              <a:gd name="connsiteX1" fmla="*/ 417278 w 900100"/>
              <a:gd name="connsiteY1" fmla="*/ 101302 h 900100"/>
              <a:gd name="connsiteX2" fmla="*/ 900100 w 900100"/>
              <a:gd name="connsiteY2" fmla="*/ 900100 h 900100"/>
              <a:gd name="connsiteX0" fmla="*/ 0 w 900100"/>
              <a:gd name="connsiteY0" fmla="*/ 0 h 900100"/>
              <a:gd name="connsiteX1" fmla="*/ 417278 w 900100"/>
              <a:gd name="connsiteY1" fmla="*/ 101302 h 900100"/>
              <a:gd name="connsiteX2" fmla="*/ 900100 w 900100"/>
              <a:gd name="connsiteY2" fmla="*/ 900100 h 900100"/>
              <a:gd name="connsiteX0" fmla="*/ 0 w 900100"/>
              <a:gd name="connsiteY0" fmla="*/ 330 h 900430"/>
              <a:gd name="connsiteX1" fmla="*/ 417278 w 900100"/>
              <a:gd name="connsiteY1" fmla="*/ 101632 h 900430"/>
              <a:gd name="connsiteX2" fmla="*/ 900100 w 900100"/>
              <a:gd name="connsiteY2" fmla="*/ 900430 h 900430"/>
              <a:gd name="connsiteX0" fmla="*/ 0 w 417278"/>
              <a:gd name="connsiteY0" fmla="*/ 330 h 101632"/>
              <a:gd name="connsiteX1" fmla="*/ 417278 w 417278"/>
              <a:gd name="connsiteY1" fmla="*/ 101632 h 101632"/>
              <a:gd name="connsiteX0" fmla="*/ 0 w 417278"/>
              <a:gd name="connsiteY0" fmla="*/ 418 h 101720"/>
              <a:gd name="connsiteX1" fmla="*/ 417278 w 417278"/>
              <a:gd name="connsiteY1" fmla="*/ 101720 h 101720"/>
            </a:gdLst>
            <a:ahLst/>
            <a:cxnLst>
              <a:cxn ang="0">
                <a:pos x="connsiteX0" y="connsiteY0"/>
              </a:cxn>
              <a:cxn ang="0">
                <a:pos x="connsiteX1" y="connsiteY1"/>
              </a:cxn>
            </a:cxnLst>
            <a:rect l="l" t="t" r="r" b="b"/>
            <a:pathLst>
              <a:path w="417278" h="101720">
                <a:moveTo>
                  <a:pt x="0" y="418"/>
                </a:moveTo>
                <a:cubicBezTo>
                  <a:pt x="158143" y="-3915"/>
                  <a:pt x="282947" y="25091"/>
                  <a:pt x="417278" y="101720"/>
                </a:cubicBezTo>
              </a:path>
            </a:pathLst>
          </a:cu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8" name="TextBox 90"/>
          <p:cNvSpPr txBox="1"/>
          <p:nvPr/>
        </p:nvSpPr>
        <p:spPr>
          <a:xfrm>
            <a:off x="903582" y="3271057"/>
            <a:ext cx="1723549" cy="1131079"/>
          </a:xfrm>
          <a:prstGeom prst="rect">
            <a:avLst/>
          </a:prstGeom>
          <a:noFill/>
        </p:spPr>
        <p:txBody>
          <a:bodyPr wrap="none" rtlCol="0">
            <a:spAutoFit/>
          </a:bodyPr>
          <a:lstStyle/>
          <a:p>
            <a:pPr algn="ctr"/>
            <a:r>
              <a:rPr lang="zh-CN" altLang="en-US" sz="1500">
                <a:solidFill>
                  <a:schemeClr val="bg1"/>
                </a:solidFill>
                <a:latin typeface="华文黑体" pitchFamily="2" charset="-122"/>
                <a:ea typeface="华文黑体" pitchFamily="2" charset="-122"/>
                <a:cs typeface="华文黑体" pitchFamily="2" charset="-122"/>
              </a:rPr>
              <a:t>单击添加标题</a:t>
            </a:r>
            <a:endParaRPr lang="en-US" altLang="zh-CN" sz="1500">
              <a:solidFill>
                <a:schemeClr val="bg1"/>
              </a:solidFill>
              <a:latin typeface="华文黑体" pitchFamily="2" charset="-122"/>
              <a:ea typeface="华文黑体" pitchFamily="2" charset="-122"/>
              <a:cs typeface="华文黑体" pitchFamily="2" charset="-122"/>
            </a:endParaRPr>
          </a:p>
          <a:p>
            <a:pPr algn="ctr"/>
            <a:endParaRPr lang="en-US" altLang="zh-CN" sz="450">
              <a:solidFill>
                <a:schemeClr val="bg1"/>
              </a:solidFill>
              <a:latin typeface="华文黑体" pitchFamily="2" charset="-122"/>
              <a:ea typeface="华文黑体"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单击添加文本单击添加</a:t>
            </a:r>
            <a:endParaRPr lang="en-US" altLang="zh-CN" sz="1200">
              <a:solidFill>
                <a:schemeClr val="bg1"/>
              </a:solidFill>
              <a:latin typeface="华文细黑" pitchFamily="2" charset="-122"/>
              <a:ea typeface="华文细黑"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文本单击添加文本单击</a:t>
            </a:r>
            <a:endParaRPr lang="en-US" altLang="zh-CN" sz="1200">
              <a:solidFill>
                <a:schemeClr val="bg1"/>
              </a:solidFill>
              <a:latin typeface="华文细黑" pitchFamily="2" charset="-122"/>
              <a:ea typeface="华文细黑"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添加文本单击添加文本</a:t>
            </a:r>
            <a:endParaRPr lang="en-US" altLang="zh-CN" sz="1200">
              <a:solidFill>
                <a:schemeClr val="bg1"/>
              </a:solidFill>
              <a:latin typeface="华文细黑" pitchFamily="2" charset="-122"/>
              <a:ea typeface="华文细黑"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单击添加文本</a:t>
            </a:r>
          </a:p>
        </p:txBody>
      </p:sp>
      <p:sp>
        <p:nvSpPr>
          <p:cNvPr id="19" name="TextBox 92"/>
          <p:cNvSpPr txBox="1"/>
          <p:nvPr/>
        </p:nvSpPr>
        <p:spPr>
          <a:xfrm>
            <a:off x="2801125" y="3271056"/>
            <a:ext cx="1723549" cy="946413"/>
          </a:xfrm>
          <a:prstGeom prst="rect">
            <a:avLst/>
          </a:prstGeom>
          <a:noFill/>
        </p:spPr>
        <p:txBody>
          <a:bodyPr wrap="none" rtlCol="0">
            <a:spAutoFit/>
          </a:bodyPr>
          <a:lstStyle/>
          <a:p>
            <a:pPr algn="ctr"/>
            <a:r>
              <a:rPr lang="zh-CN" altLang="en-US" sz="1500">
                <a:solidFill>
                  <a:schemeClr val="bg1"/>
                </a:solidFill>
                <a:latin typeface="华文黑体" pitchFamily="2" charset="-122"/>
                <a:ea typeface="华文黑体" pitchFamily="2" charset="-122"/>
                <a:cs typeface="华文黑体" pitchFamily="2" charset="-122"/>
              </a:rPr>
              <a:t>单击添加标题</a:t>
            </a:r>
            <a:endParaRPr lang="en-US" altLang="zh-CN" sz="1500">
              <a:solidFill>
                <a:schemeClr val="bg1"/>
              </a:solidFill>
              <a:latin typeface="华文黑体" pitchFamily="2" charset="-122"/>
              <a:ea typeface="华文黑体" pitchFamily="2" charset="-122"/>
              <a:cs typeface="华文黑体" pitchFamily="2" charset="-122"/>
            </a:endParaRPr>
          </a:p>
          <a:p>
            <a:pPr algn="ctr"/>
            <a:endParaRPr lang="en-US" altLang="zh-CN" sz="450">
              <a:solidFill>
                <a:schemeClr val="bg1"/>
              </a:solidFill>
              <a:latin typeface="华文黑体" pitchFamily="2" charset="-122"/>
              <a:ea typeface="华文黑体"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单击添加文本单击添加</a:t>
            </a:r>
            <a:endParaRPr lang="en-US" altLang="zh-CN" sz="1200">
              <a:solidFill>
                <a:schemeClr val="bg1"/>
              </a:solidFill>
              <a:latin typeface="华文细黑" pitchFamily="2" charset="-122"/>
              <a:ea typeface="华文细黑"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文本单击添加文本单击</a:t>
            </a:r>
            <a:endParaRPr lang="en-US" altLang="zh-CN" sz="1200">
              <a:solidFill>
                <a:schemeClr val="bg1"/>
              </a:solidFill>
              <a:latin typeface="华文细黑" pitchFamily="2" charset="-122"/>
              <a:ea typeface="华文细黑"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添加文本单击添加文本</a:t>
            </a:r>
          </a:p>
        </p:txBody>
      </p:sp>
      <p:sp>
        <p:nvSpPr>
          <p:cNvPr id="20" name="TextBox 93"/>
          <p:cNvSpPr txBox="1"/>
          <p:nvPr/>
        </p:nvSpPr>
        <p:spPr>
          <a:xfrm>
            <a:off x="4619327" y="3271057"/>
            <a:ext cx="1723549" cy="1131079"/>
          </a:xfrm>
          <a:prstGeom prst="rect">
            <a:avLst/>
          </a:prstGeom>
          <a:noFill/>
        </p:spPr>
        <p:txBody>
          <a:bodyPr wrap="none" rtlCol="0">
            <a:spAutoFit/>
          </a:bodyPr>
          <a:lstStyle/>
          <a:p>
            <a:pPr algn="ctr"/>
            <a:r>
              <a:rPr lang="zh-CN" altLang="en-US" sz="1500">
                <a:solidFill>
                  <a:schemeClr val="bg1"/>
                </a:solidFill>
                <a:latin typeface="华文黑体" pitchFamily="2" charset="-122"/>
                <a:ea typeface="华文黑体" pitchFamily="2" charset="-122"/>
                <a:cs typeface="华文黑体" pitchFamily="2" charset="-122"/>
              </a:rPr>
              <a:t>单击添加标题</a:t>
            </a:r>
            <a:endParaRPr lang="en-US" altLang="zh-CN" sz="1500">
              <a:solidFill>
                <a:schemeClr val="bg1"/>
              </a:solidFill>
              <a:latin typeface="华文黑体" pitchFamily="2" charset="-122"/>
              <a:ea typeface="华文黑体" pitchFamily="2" charset="-122"/>
              <a:cs typeface="华文黑体" pitchFamily="2" charset="-122"/>
            </a:endParaRPr>
          </a:p>
          <a:p>
            <a:pPr algn="ctr"/>
            <a:endParaRPr lang="en-US" altLang="zh-CN" sz="450">
              <a:solidFill>
                <a:schemeClr val="bg1"/>
              </a:solidFill>
              <a:latin typeface="华文黑体" pitchFamily="2" charset="-122"/>
              <a:ea typeface="华文黑体"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单击添加文本单击添加</a:t>
            </a:r>
            <a:endParaRPr lang="en-US" altLang="zh-CN" sz="1200">
              <a:solidFill>
                <a:schemeClr val="bg1"/>
              </a:solidFill>
              <a:latin typeface="华文细黑" pitchFamily="2" charset="-122"/>
              <a:ea typeface="华文细黑"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文本单击添加文本单击</a:t>
            </a:r>
            <a:endParaRPr lang="en-US" altLang="zh-CN" sz="1200">
              <a:solidFill>
                <a:schemeClr val="bg1"/>
              </a:solidFill>
              <a:latin typeface="华文细黑" pitchFamily="2" charset="-122"/>
              <a:ea typeface="华文细黑"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添加文本单击添加文本</a:t>
            </a:r>
            <a:endParaRPr lang="en-US" altLang="zh-CN" sz="1200">
              <a:solidFill>
                <a:schemeClr val="bg1"/>
              </a:solidFill>
              <a:latin typeface="华文细黑" pitchFamily="2" charset="-122"/>
              <a:ea typeface="华文细黑"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单击添加文本</a:t>
            </a:r>
          </a:p>
        </p:txBody>
      </p:sp>
      <p:sp>
        <p:nvSpPr>
          <p:cNvPr id="21" name="TextBox 94"/>
          <p:cNvSpPr txBox="1"/>
          <p:nvPr/>
        </p:nvSpPr>
        <p:spPr>
          <a:xfrm>
            <a:off x="6437529" y="3271056"/>
            <a:ext cx="1723549" cy="946413"/>
          </a:xfrm>
          <a:prstGeom prst="rect">
            <a:avLst/>
          </a:prstGeom>
          <a:noFill/>
        </p:spPr>
        <p:txBody>
          <a:bodyPr wrap="none" rtlCol="0">
            <a:spAutoFit/>
          </a:bodyPr>
          <a:lstStyle/>
          <a:p>
            <a:pPr algn="ctr"/>
            <a:r>
              <a:rPr lang="zh-CN" altLang="en-US" sz="1500">
                <a:solidFill>
                  <a:schemeClr val="bg1"/>
                </a:solidFill>
                <a:latin typeface="华文黑体" pitchFamily="2" charset="-122"/>
                <a:ea typeface="华文黑体" pitchFamily="2" charset="-122"/>
                <a:cs typeface="华文黑体" pitchFamily="2" charset="-122"/>
              </a:rPr>
              <a:t>单击添加标题</a:t>
            </a:r>
            <a:endParaRPr lang="en-US" altLang="zh-CN" sz="1500">
              <a:solidFill>
                <a:schemeClr val="bg1"/>
              </a:solidFill>
              <a:latin typeface="华文黑体" pitchFamily="2" charset="-122"/>
              <a:ea typeface="华文黑体" pitchFamily="2" charset="-122"/>
              <a:cs typeface="华文黑体" pitchFamily="2" charset="-122"/>
            </a:endParaRPr>
          </a:p>
          <a:p>
            <a:pPr algn="ctr"/>
            <a:endParaRPr lang="en-US" altLang="zh-CN" sz="450">
              <a:solidFill>
                <a:schemeClr val="bg1"/>
              </a:solidFill>
              <a:latin typeface="华文黑体" pitchFamily="2" charset="-122"/>
              <a:ea typeface="华文黑体"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单击添加文本单击添加</a:t>
            </a:r>
            <a:endParaRPr lang="en-US" altLang="zh-CN" sz="1200">
              <a:solidFill>
                <a:schemeClr val="bg1"/>
              </a:solidFill>
              <a:latin typeface="华文细黑" pitchFamily="2" charset="-122"/>
              <a:ea typeface="华文细黑"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文本单击添加文本单击</a:t>
            </a:r>
            <a:endParaRPr lang="en-US" altLang="zh-CN" sz="1200">
              <a:solidFill>
                <a:schemeClr val="bg1"/>
              </a:solidFill>
              <a:latin typeface="华文细黑" pitchFamily="2" charset="-122"/>
              <a:ea typeface="华文细黑" pitchFamily="2" charset="-122"/>
              <a:cs typeface="华文黑体" pitchFamily="2" charset="-122"/>
            </a:endParaRPr>
          </a:p>
          <a:p>
            <a:pPr algn="ctr"/>
            <a:r>
              <a:rPr lang="zh-CN" altLang="en-US" sz="1200">
                <a:solidFill>
                  <a:schemeClr val="bg1"/>
                </a:solidFill>
                <a:latin typeface="华文细黑" pitchFamily="2" charset="-122"/>
                <a:ea typeface="华文细黑" pitchFamily="2" charset="-122"/>
                <a:cs typeface="华文黑体" pitchFamily="2" charset="-122"/>
              </a:rPr>
              <a:t>添加文本单击添加文本</a:t>
            </a:r>
          </a:p>
        </p:txBody>
      </p:sp>
    </p:spTree>
    <p:extLst>
      <p:ext uri="{BB962C8B-B14F-4D97-AF65-F5344CB8AC3E}">
        <p14:creationId xmlns:p14="http://schemas.microsoft.com/office/powerpoint/2010/main" val="331039102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0">
        <p15:prstTrans prst="airplan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21" presetClass="entr" presetSubtype="1"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heel(1)">
                                      <p:cBhvr>
                                        <p:cTn id="13" dur="1000"/>
                                        <p:tgtEl>
                                          <p:spTgt spid="10"/>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heel(1)">
                                      <p:cBhvr>
                                        <p:cTn id="16" dur="1000"/>
                                        <p:tgtEl>
                                          <p:spTgt spid="14"/>
                                        </p:tgtEl>
                                      </p:cBhvr>
                                    </p:animEffect>
                                  </p:childTnLst>
                                </p:cTn>
                              </p:par>
                              <p:par>
                                <p:cTn id="17" presetID="47" presetClass="entr" presetSubtype="0" fill="hold" grpId="0" nodeType="withEffect">
                                  <p:stCondLst>
                                    <p:cond delay="100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anim calcmode="lin" valueType="num">
                                      <p:cBhvr>
                                        <p:cTn id="20" dur="500" fill="hold"/>
                                        <p:tgtEl>
                                          <p:spTgt spid="18"/>
                                        </p:tgtEl>
                                        <p:attrNameLst>
                                          <p:attrName>ppt_x</p:attrName>
                                        </p:attrNameLst>
                                      </p:cBhvr>
                                      <p:tavLst>
                                        <p:tav tm="0">
                                          <p:val>
                                            <p:strVal val="#ppt_x"/>
                                          </p:val>
                                        </p:tav>
                                        <p:tav tm="100000">
                                          <p:val>
                                            <p:strVal val="#ppt_x"/>
                                          </p:val>
                                        </p:tav>
                                      </p:tavLst>
                                    </p:anim>
                                    <p:anim calcmode="lin" valueType="num">
                                      <p:cBhvr>
                                        <p:cTn id="21" dur="500" fill="hold"/>
                                        <p:tgtEl>
                                          <p:spTgt spid="18"/>
                                        </p:tgtEl>
                                        <p:attrNameLst>
                                          <p:attrName>ppt_y</p:attrName>
                                        </p:attrNameLst>
                                      </p:cBhvr>
                                      <p:tavLst>
                                        <p:tav tm="0">
                                          <p:val>
                                            <p:strVal val="#ppt_y-.1"/>
                                          </p:val>
                                        </p:tav>
                                        <p:tav tm="100000">
                                          <p:val>
                                            <p:strVal val="#ppt_y"/>
                                          </p:val>
                                        </p:tav>
                                      </p:tavLst>
                                    </p:anim>
                                  </p:childTnLst>
                                </p:cTn>
                              </p:par>
                              <p:par>
                                <p:cTn id="22" presetID="21" presetClass="entr" presetSubtype="1" fill="hold" grpId="0" nodeType="withEffect">
                                  <p:stCondLst>
                                    <p:cond delay="500"/>
                                  </p:stCondLst>
                                  <p:childTnLst>
                                    <p:set>
                                      <p:cBhvr>
                                        <p:cTn id="23" dur="1" fill="hold">
                                          <p:stCondLst>
                                            <p:cond delay="0"/>
                                          </p:stCondLst>
                                        </p:cTn>
                                        <p:tgtEl>
                                          <p:spTgt spid="11"/>
                                        </p:tgtEl>
                                        <p:attrNameLst>
                                          <p:attrName>style.visibility</p:attrName>
                                        </p:attrNameLst>
                                      </p:cBhvr>
                                      <p:to>
                                        <p:strVal val="visible"/>
                                      </p:to>
                                    </p:set>
                                    <p:animEffect transition="in" filter="wheel(1)">
                                      <p:cBhvr>
                                        <p:cTn id="24" dur="1000"/>
                                        <p:tgtEl>
                                          <p:spTgt spid="11"/>
                                        </p:tgtEl>
                                      </p:cBhvr>
                                    </p:animEffect>
                                  </p:childTnLst>
                                </p:cTn>
                              </p:par>
                              <p:par>
                                <p:cTn id="25" presetID="21" presetClass="entr" presetSubtype="1" fill="hold" grpId="0" nodeType="withEffect">
                                  <p:stCondLst>
                                    <p:cond delay="500"/>
                                  </p:stCondLst>
                                  <p:childTnLst>
                                    <p:set>
                                      <p:cBhvr>
                                        <p:cTn id="26" dur="1" fill="hold">
                                          <p:stCondLst>
                                            <p:cond delay="0"/>
                                          </p:stCondLst>
                                        </p:cTn>
                                        <p:tgtEl>
                                          <p:spTgt spid="15"/>
                                        </p:tgtEl>
                                        <p:attrNameLst>
                                          <p:attrName>style.visibility</p:attrName>
                                        </p:attrNameLst>
                                      </p:cBhvr>
                                      <p:to>
                                        <p:strVal val="visible"/>
                                      </p:to>
                                    </p:set>
                                    <p:animEffect transition="in" filter="wheel(1)">
                                      <p:cBhvr>
                                        <p:cTn id="27" dur="1000"/>
                                        <p:tgtEl>
                                          <p:spTgt spid="15"/>
                                        </p:tgtEl>
                                      </p:cBhvr>
                                    </p:animEffect>
                                  </p:childTnLst>
                                </p:cTn>
                              </p:par>
                              <p:par>
                                <p:cTn id="28" presetID="47" presetClass="entr" presetSubtype="0" fill="hold" grpId="0" nodeType="withEffect">
                                  <p:stCondLst>
                                    <p:cond delay="150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500"/>
                                        <p:tgtEl>
                                          <p:spTgt spid="19"/>
                                        </p:tgtEl>
                                      </p:cBhvr>
                                    </p:animEffect>
                                    <p:anim calcmode="lin" valueType="num">
                                      <p:cBhvr>
                                        <p:cTn id="31" dur="500" fill="hold"/>
                                        <p:tgtEl>
                                          <p:spTgt spid="19"/>
                                        </p:tgtEl>
                                        <p:attrNameLst>
                                          <p:attrName>ppt_x</p:attrName>
                                        </p:attrNameLst>
                                      </p:cBhvr>
                                      <p:tavLst>
                                        <p:tav tm="0">
                                          <p:val>
                                            <p:strVal val="#ppt_x"/>
                                          </p:val>
                                        </p:tav>
                                        <p:tav tm="100000">
                                          <p:val>
                                            <p:strVal val="#ppt_x"/>
                                          </p:val>
                                        </p:tav>
                                      </p:tavLst>
                                    </p:anim>
                                    <p:anim calcmode="lin" valueType="num">
                                      <p:cBhvr>
                                        <p:cTn id="32" dur="500" fill="hold"/>
                                        <p:tgtEl>
                                          <p:spTgt spid="19"/>
                                        </p:tgtEl>
                                        <p:attrNameLst>
                                          <p:attrName>ppt_y</p:attrName>
                                        </p:attrNameLst>
                                      </p:cBhvr>
                                      <p:tavLst>
                                        <p:tav tm="0">
                                          <p:val>
                                            <p:strVal val="#ppt_y-.1"/>
                                          </p:val>
                                        </p:tav>
                                        <p:tav tm="100000">
                                          <p:val>
                                            <p:strVal val="#ppt_y"/>
                                          </p:val>
                                        </p:tav>
                                      </p:tavLst>
                                    </p:anim>
                                  </p:childTnLst>
                                </p:cTn>
                              </p:par>
                              <p:par>
                                <p:cTn id="33" presetID="21" presetClass="entr" presetSubtype="1" fill="hold" grpId="0" nodeType="withEffect">
                                  <p:stCondLst>
                                    <p:cond delay="1000"/>
                                  </p:stCondLst>
                                  <p:childTnLst>
                                    <p:set>
                                      <p:cBhvr>
                                        <p:cTn id="34" dur="1" fill="hold">
                                          <p:stCondLst>
                                            <p:cond delay="0"/>
                                          </p:stCondLst>
                                        </p:cTn>
                                        <p:tgtEl>
                                          <p:spTgt spid="12"/>
                                        </p:tgtEl>
                                        <p:attrNameLst>
                                          <p:attrName>style.visibility</p:attrName>
                                        </p:attrNameLst>
                                      </p:cBhvr>
                                      <p:to>
                                        <p:strVal val="visible"/>
                                      </p:to>
                                    </p:set>
                                    <p:animEffect transition="in" filter="wheel(1)">
                                      <p:cBhvr>
                                        <p:cTn id="35" dur="1000"/>
                                        <p:tgtEl>
                                          <p:spTgt spid="12"/>
                                        </p:tgtEl>
                                      </p:cBhvr>
                                    </p:animEffect>
                                  </p:childTnLst>
                                </p:cTn>
                              </p:par>
                              <p:par>
                                <p:cTn id="36" presetID="21" presetClass="entr" presetSubtype="1" fill="hold" grpId="0" nodeType="withEffect">
                                  <p:stCondLst>
                                    <p:cond delay="1000"/>
                                  </p:stCondLst>
                                  <p:childTnLst>
                                    <p:set>
                                      <p:cBhvr>
                                        <p:cTn id="37" dur="1" fill="hold">
                                          <p:stCondLst>
                                            <p:cond delay="0"/>
                                          </p:stCondLst>
                                        </p:cTn>
                                        <p:tgtEl>
                                          <p:spTgt spid="16"/>
                                        </p:tgtEl>
                                        <p:attrNameLst>
                                          <p:attrName>style.visibility</p:attrName>
                                        </p:attrNameLst>
                                      </p:cBhvr>
                                      <p:to>
                                        <p:strVal val="visible"/>
                                      </p:to>
                                    </p:set>
                                    <p:animEffect transition="in" filter="wheel(1)">
                                      <p:cBhvr>
                                        <p:cTn id="38" dur="1000"/>
                                        <p:tgtEl>
                                          <p:spTgt spid="16"/>
                                        </p:tgtEl>
                                      </p:cBhvr>
                                    </p:animEffect>
                                  </p:childTnLst>
                                </p:cTn>
                              </p:par>
                              <p:par>
                                <p:cTn id="39" presetID="47" presetClass="entr" presetSubtype="0" fill="hold" grpId="0" nodeType="withEffect">
                                  <p:stCondLst>
                                    <p:cond delay="200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500"/>
                                        <p:tgtEl>
                                          <p:spTgt spid="20"/>
                                        </p:tgtEl>
                                      </p:cBhvr>
                                    </p:animEffect>
                                    <p:anim calcmode="lin" valueType="num">
                                      <p:cBhvr>
                                        <p:cTn id="42" dur="500" fill="hold"/>
                                        <p:tgtEl>
                                          <p:spTgt spid="20"/>
                                        </p:tgtEl>
                                        <p:attrNameLst>
                                          <p:attrName>ppt_x</p:attrName>
                                        </p:attrNameLst>
                                      </p:cBhvr>
                                      <p:tavLst>
                                        <p:tav tm="0">
                                          <p:val>
                                            <p:strVal val="#ppt_x"/>
                                          </p:val>
                                        </p:tav>
                                        <p:tav tm="100000">
                                          <p:val>
                                            <p:strVal val="#ppt_x"/>
                                          </p:val>
                                        </p:tav>
                                      </p:tavLst>
                                    </p:anim>
                                    <p:anim calcmode="lin" valueType="num">
                                      <p:cBhvr>
                                        <p:cTn id="43" dur="500" fill="hold"/>
                                        <p:tgtEl>
                                          <p:spTgt spid="20"/>
                                        </p:tgtEl>
                                        <p:attrNameLst>
                                          <p:attrName>ppt_y</p:attrName>
                                        </p:attrNameLst>
                                      </p:cBhvr>
                                      <p:tavLst>
                                        <p:tav tm="0">
                                          <p:val>
                                            <p:strVal val="#ppt_y-.1"/>
                                          </p:val>
                                        </p:tav>
                                        <p:tav tm="100000">
                                          <p:val>
                                            <p:strVal val="#ppt_y"/>
                                          </p:val>
                                        </p:tav>
                                      </p:tavLst>
                                    </p:anim>
                                  </p:childTnLst>
                                </p:cTn>
                              </p:par>
                              <p:par>
                                <p:cTn id="44" presetID="21" presetClass="entr" presetSubtype="1" fill="hold" grpId="0" nodeType="withEffect">
                                  <p:stCondLst>
                                    <p:cond delay="1500"/>
                                  </p:stCondLst>
                                  <p:childTnLst>
                                    <p:set>
                                      <p:cBhvr>
                                        <p:cTn id="45" dur="1" fill="hold">
                                          <p:stCondLst>
                                            <p:cond delay="0"/>
                                          </p:stCondLst>
                                        </p:cTn>
                                        <p:tgtEl>
                                          <p:spTgt spid="13"/>
                                        </p:tgtEl>
                                        <p:attrNameLst>
                                          <p:attrName>style.visibility</p:attrName>
                                        </p:attrNameLst>
                                      </p:cBhvr>
                                      <p:to>
                                        <p:strVal val="visible"/>
                                      </p:to>
                                    </p:set>
                                    <p:animEffect transition="in" filter="wheel(1)">
                                      <p:cBhvr>
                                        <p:cTn id="46" dur="1000"/>
                                        <p:tgtEl>
                                          <p:spTgt spid="13"/>
                                        </p:tgtEl>
                                      </p:cBhvr>
                                    </p:animEffect>
                                  </p:childTnLst>
                                </p:cTn>
                              </p:par>
                              <p:par>
                                <p:cTn id="47" presetID="21" presetClass="entr" presetSubtype="1" fill="hold" grpId="0" nodeType="withEffect">
                                  <p:stCondLst>
                                    <p:cond delay="1500"/>
                                  </p:stCondLst>
                                  <p:childTnLst>
                                    <p:set>
                                      <p:cBhvr>
                                        <p:cTn id="48" dur="1" fill="hold">
                                          <p:stCondLst>
                                            <p:cond delay="0"/>
                                          </p:stCondLst>
                                        </p:cTn>
                                        <p:tgtEl>
                                          <p:spTgt spid="17"/>
                                        </p:tgtEl>
                                        <p:attrNameLst>
                                          <p:attrName>style.visibility</p:attrName>
                                        </p:attrNameLst>
                                      </p:cBhvr>
                                      <p:to>
                                        <p:strVal val="visible"/>
                                      </p:to>
                                    </p:set>
                                    <p:animEffect transition="in" filter="wheel(1)">
                                      <p:cBhvr>
                                        <p:cTn id="49" dur="1000"/>
                                        <p:tgtEl>
                                          <p:spTgt spid="17"/>
                                        </p:tgtEl>
                                      </p:cBhvr>
                                    </p:animEffect>
                                  </p:childTnLst>
                                </p:cTn>
                              </p:par>
                              <p:par>
                                <p:cTn id="50" presetID="47" presetClass="entr" presetSubtype="0" fill="hold" grpId="0" nodeType="withEffect">
                                  <p:stCondLst>
                                    <p:cond delay="250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anim calcmode="lin" valueType="num">
                                      <p:cBhvr>
                                        <p:cTn id="53" dur="500" fill="hold"/>
                                        <p:tgtEl>
                                          <p:spTgt spid="21"/>
                                        </p:tgtEl>
                                        <p:attrNameLst>
                                          <p:attrName>ppt_x</p:attrName>
                                        </p:attrNameLst>
                                      </p:cBhvr>
                                      <p:tavLst>
                                        <p:tav tm="0">
                                          <p:val>
                                            <p:strVal val="#ppt_x"/>
                                          </p:val>
                                        </p:tav>
                                        <p:tav tm="100000">
                                          <p:val>
                                            <p:strVal val="#ppt_x"/>
                                          </p:val>
                                        </p:tav>
                                      </p:tavLst>
                                    </p:anim>
                                    <p:anim calcmode="lin" valueType="num">
                                      <p:cBhvr>
                                        <p:cTn id="54" dur="5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p:bldP spid="19" grpId="0"/>
      <p:bldP spid="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cxnSp>
        <p:nvCxnSpPr>
          <p:cNvPr id="10" name="直接连接符 9"/>
          <p:cNvCxnSpPr/>
          <p:nvPr/>
        </p:nvCxnSpPr>
        <p:spPr>
          <a:xfrm>
            <a:off x="1453154" y="2652759"/>
            <a:ext cx="6237693"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2249742" y="1761660"/>
            <a:ext cx="457080" cy="972108"/>
            <a:chOff x="2998862" y="2348880"/>
            <a:chExt cx="609440" cy="1296144"/>
          </a:xfrm>
          <a:solidFill>
            <a:schemeClr val="bg1"/>
          </a:solidFill>
        </p:grpSpPr>
        <p:sp>
          <p:nvSpPr>
            <p:cNvPr id="12" name="椭圆 11"/>
            <p:cNvSpPr/>
            <p:nvPr/>
          </p:nvSpPr>
          <p:spPr>
            <a:xfrm>
              <a:off x="2998862" y="3429000"/>
              <a:ext cx="216024" cy="216024"/>
            </a:xfrm>
            <a:prstGeom prst="ellipse">
              <a:avLst/>
            </a:prstGeom>
            <a:grp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3" name="任意多边形 12"/>
            <p:cNvSpPr/>
            <p:nvPr/>
          </p:nvSpPr>
          <p:spPr>
            <a:xfrm>
              <a:off x="3103899" y="2348880"/>
              <a:ext cx="504403" cy="1043940"/>
            </a:xfrm>
            <a:custGeom>
              <a:avLst/>
              <a:gdLst>
                <a:gd name="connsiteX0" fmla="*/ 36741 w 535207"/>
                <a:gd name="connsiteY0" fmla="*/ 1158240 h 1158240"/>
                <a:gd name="connsiteX1" fmla="*/ 44361 w 535207"/>
                <a:gd name="connsiteY1" fmla="*/ 525780 h 1158240"/>
                <a:gd name="connsiteX2" fmla="*/ 478701 w 535207"/>
                <a:gd name="connsiteY2" fmla="*/ 449580 h 1158240"/>
                <a:gd name="connsiteX3" fmla="*/ 516801 w 535207"/>
                <a:gd name="connsiteY3" fmla="*/ 0 h 1158240"/>
                <a:gd name="connsiteX0" fmla="*/ 15927 w 511653"/>
                <a:gd name="connsiteY0" fmla="*/ 1158240 h 1158240"/>
                <a:gd name="connsiteX1" fmla="*/ 74347 w 511653"/>
                <a:gd name="connsiteY1" fmla="*/ 525780 h 1158240"/>
                <a:gd name="connsiteX2" fmla="*/ 457887 w 511653"/>
                <a:gd name="connsiteY2" fmla="*/ 449580 h 1158240"/>
                <a:gd name="connsiteX3" fmla="*/ 495987 w 511653"/>
                <a:gd name="connsiteY3" fmla="*/ 0 h 1158240"/>
                <a:gd name="connsiteX0" fmla="*/ 15927 w 511653"/>
                <a:gd name="connsiteY0" fmla="*/ 1158240 h 1158240"/>
                <a:gd name="connsiteX1" fmla="*/ 74347 w 511653"/>
                <a:gd name="connsiteY1" fmla="*/ 525780 h 1158240"/>
                <a:gd name="connsiteX2" fmla="*/ 457887 w 511653"/>
                <a:gd name="connsiteY2" fmla="*/ 449580 h 1158240"/>
                <a:gd name="connsiteX3" fmla="*/ 495987 w 511653"/>
                <a:gd name="connsiteY3" fmla="*/ 0 h 1158240"/>
                <a:gd name="connsiteX0" fmla="*/ 796 w 496522"/>
                <a:gd name="connsiteY0" fmla="*/ 1158240 h 1158240"/>
                <a:gd name="connsiteX1" fmla="*/ 5876 w 496522"/>
                <a:gd name="connsiteY1" fmla="*/ 661670 h 1158240"/>
                <a:gd name="connsiteX2" fmla="*/ 59216 w 496522"/>
                <a:gd name="connsiteY2" fmla="*/ 525780 h 1158240"/>
                <a:gd name="connsiteX3" fmla="*/ 442756 w 496522"/>
                <a:gd name="connsiteY3" fmla="*/ 449580 h 1158240"/>
                <a:gd name="connsiteX4" fmla="*/ 480856 w 496522"/>
                <a:gd name="connsiteY4" fmla="*/ 0 h 1158240"/>
                <a:gd name="connsiteX0" fmla="*/ 796 w 496522"/>
                <a:gd name="connsiteY0" fmla="*/ 1158240 h 1158240"/>
                <a:gd name="connsiteX1" fmla="*/ 5876 w 496522"/>
                <a:gd name="connsiteY1" fmla="*/ 661670 h 1158240"/>
                <a:gd name="connsiteX2" fmla="*/ 59216 w 496522"/>
                <a:gd name="connsiteY2" fmla="*/ 525780 h 1158240"/>
                <a:gd name="connsiteX3" fmla="*/ 442756 w 496522"/>
                <a:gd name="connsiteY3" fmla="*/ 449580 h 1158240"/>
                <a:gd name="connsiteX4" fmla="*/ 480856 w 496522"/>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1638 w 494884"/>
                <a:gd name="connsiteY0" fmla="*/ 1158240 h 1158240"/>
                <a:gd name="connsiteX1" fmla="*/ 6718 w 494884"/>
                <a:gd name="connsiteY1" fmla="*/ 661670 h 1158240"/>
                <a:gd name="connsiteX2" fmla="*/ 110858 w 494884"/>
                <a:gd name="connsiteY2" fmla="*/ 525780 h 1158240"/>
                <a:gd name="connsiteX3" fmla="*/ 443598 w 494884"/>
                <a:gd name="connsiteY3" fmla="*/ 449580 h 1158240"/>
                <a:gd name="connsiteX4" fmla="*/ 481698 w 494884"/>
                <a:gd name="connsiteY4" fmla="*/ 0 h 1158240"/>
                <a:gd name="connsiteX0" fmla="*/ 17011 w 510257"/>
                <a:gd name="connsiteY0" fmla="*/ 1158240 h 1158240"/>
                <a:gd name="connsiteX1" fmla="*/ 3041 w 510257"/>
                <a:gd name="connsiteY1" fmla="*/ 675957 h 1158240"/>
                <a:gd name="connsiteX2" fmla="*/ 126231 w 510257"/>
                <a:gd name="connsiteY2" fmla="*/ 525780 h 1158240"/>
                <a:gd name="connsiteX3" fmla="*/ 458971 w 510257"/>
                <a:gd name="connsiteY3" fmla="*/ 449580 h 1158240"/>
                <a:gd name="connsiteX4" fmla="*/ 497071 w 510257"/>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664 w 513673"/>
                <a:gd name="connsiteY0" fmla="*/ 1158240 h 1158240"/>
                <a:gd name="connsiteX1" fmla="*/ 6457 w 513673"/>
                <a:gd name="connsiteY1" fmla="*/ 675957 h 1158240"/>
                <a:gd name="connsiteX2" fmla="*/ 129647 w 513673"/>
                <a:gd name="connsiteY2" fmla="*/ 525780 h 1158240"/>
                <a:gd name="connsiteX3" fmla="*/ 462387 w 513673"/>
                <a:gd name="connsiteY3" fmla="*/ 449580 h 1158240"/>
                <a:gd name="connsiteX4" fmla="*/ 500487 w 513673"/>
                <a:gd name="connsiteY4" fmla="*/ 0 h 1158240"/>
                <a:gd name="connsiteX0" fmla="*/ 17239 w 515248"/>
                <a:gd name="connsiteY0" fmla="*/ 1158240 h 1158240"/>
                <a:gd name="connsiteX1" fmla="*/ 8032 w 515248"/>
                <a:gd name="connsiteY1" fmla="*/ 675957 h 1158240"/>
                <a:gd name="connsiteX2" fmla="*/ 131222 w 515248"/>
                <a:gd name="connsiteY2" fmla="*/ 525780 h 1158240"/>
                <a:gd name="connsiteX3" fmla="*/ 463962 w 515248"/>
                <a:gd name="connsiteY3" fmla="*/ 449580 h 1158240"/>
                <a:gd name="connsiteX4" fmla="*/ 502062 w 515248"/>
                <a:gd name="connsiteY4" fmla="*/ 0 h 1158240"/>
                <a:gd name="connsiteX0" fmla="*/ 17239 w 515248"/>
                <a:gd name="connsiteY0" fmla="*/ 1158240 h 1158240"/>
                <a:gd name="connsiteX1" fmla="*/ 8032 w 515248"/>
                <a:gd name="connsiteY1" fmla="*/ 675957 h 1158240"/>
                <a:gd name="connsiteX2" fmla="*/ 131222 w 515248"/>
                <a:gd name="connsiteY2" fmla="*/ 525780 h 1158240"/>
                <a:gd name="connsiteX3" fmla="*/ 463962 w 515248"/>
                <a:gd name="connsiteY3" fmla="*/ 449580 h 1158240"/>
                <a:gd name="connsiteX4" fmla="*/ 502062 w 515248"/>
                <a:gd name="connsiteY4" fmla="*/ 0 h 1158240"/>
                <a:gd name="connsiteX0" fmla="*/ 10978 w 508987"/>
                <a:gd name="connsiteY0" fmla="*/ 1158240 h 1158240"/>
                <a:gd name="connsiteX1" fmla="*/ 1771 w 508987"/>
                <a:gd name="connsiteY1" fmla="*/ 675957 h 1158240"/>
                <a:gd name="connsiteX2" fmla="*/ 124961 w 508987"/>
                <a:gd name="connsiteY2" fmla="*/ 525780 h 1158240"/>
                <a:gd name="connsiteX3" fmla="*/ 457701 w 508987"/>
                <a:gd name="connsiteY3" fmla="*/ 449580 h 1158240"/>
                <a:gd name="connsiteX4" fmla="*/ 495801 w 508987"/>
                <a:gd name="connsiteY4" fmla="*/ 0 h 1158240"/>
                <a:gd name="connsiteX0" fmla="*/ 3620 w 501629"/>
                <a:gd name="connsiteY0" fmla="*/ 1158240 h 1158240"/>
                <a:gd name="connsiteX1" fmla="*/ 8700 w 501629"/>
                <a:gd name="connsiteY1" fmla="*/ 675957 h 1158240"/>
                <a:gd name="connsiteX2" fmla="*/ 117603 w 501629"/>
                <a:gd name="connsiteY2" fmla="*/ 525780 h 1158240"/>
                <a:gd name="connsiteX3" fmla="*/ 450343 w 501629"/>
                <a:gd name="connsiteY3" fmla="*/ 449580 h 1158240"/>
                <a:gd name="connsiteX4" fmla="*/ 488443 w 501629"/>
                <a:gd name="connsiteY4" fmla="*/ 0 h 1158240"/>
                <a:gd name="connsiteX0" fmla="*/ 7415 w 505424"/>
                <a:gd name="connsiteY0" fmla="*/ 1158240 h 1158240"/>
                <a:gd name="connsiteX1" fmla="*/ 2970 w 505424"/>
                <a:gd name="connsiteY1" fmla="*/ 680719 h 1158240"/>
                <a:gd name="connsiteX2" fmla="*/ 121398 w 505424"/>
                <a:gd name="connsiteY2" fmla="*/ 525780 h 1158240"/>
                <a:gd name="connsiteX3" fmla="*/ 454138 w 505424"/>
                <a:gd name="connsiteY3" fmla="*/ 449580 h 1158240"/>
                <a:gd name="connsiteX4" fmla="*/ 492238 w 505424"/>
                <a:gd name="connsiteY4" fmla="*/ 0 h 1158240"/>
                <a:gd name="connsiteX0" fmla="*/ 7415 w 505424"/>
                <a:gd name="connsiteY0" fmla="*/ 1158240 h 1158240"/>
                <a:gd name="connsiteX1" fmla="*/ 2970 w 505424"/>
                <a:gd name="connsiteY1" fmla="*/ 680719 h 1158240"/>
                <a:gd name="connsiteX2" fmla="*/ 121398 w 505424"/>
                <a:gd name="connsiteY2" fmla="*/ 525780 h 1158240"/>
                <a:gd name="connsiteX3" fmla="*/ 454138 w 505424"/>
                <a:gd name="connsiteY3" fmla="*/ 449580 h 1158240"/>
                <a:gd name="connsiteX4" fmla="*/ 492238 w 505424"/>
                <a:gd name="connsiteY4" fmla="*/ 0 h 1158240"/>
                <a:gd name="connsiteX0" fmla="*/ 7415 w 518817"/>
                <a:gd name="connsiteY0" fmla="*/ 1158240 h 1158240"/>
                <a:gd name="connsiteX1" fmla="*/ 2970 w 518817"/>
                <a:gd name="connsiteY1" fmla="*/ 680719 h 1158240"/>
                <a:gd name="connsiteX2" fmla="*/ 121398 w 518817"/>
                <a:gd name="connsiteY2" fmla="*/ 525780 h 1158240"/>
                <a:gd name="connsiteX3" fmla="*/ 482713 w 518817"/>
                <a:gd name="connsiteY3" fmla="*/ 487680 h 1158240"/>
                <a:gd name="connsiteX4" fmla="*/ 492238 w 518817"/>
                <a:gd name="connsiteY4" fmla="*/ 0 h 1158240"/>
                <a:gd name="connsiteX0" fmla="*/ 7415 w 518817"/>
                <a:gd name="connsiteY0" fmla="*/ 1158240 h 1158240"/>
                <a:gd name="connsiteX1" fmla="*/ 2970 w 518817"/>
                <a:gd name="connsiteY1" fmla="*/ 680719 h 1158240"/>
                <a:gd name="connsiteX2" fmla="*/ 121398 w 518817"/>
                <a:gd name="connsiteY2" fmla="*/ 525780 h 1158240"/>
                <a:gd name="connsiteX3" fmla="*/ 482713 w 518817"/>
                <a:gd name="connsiteY3" fmla="*/ 473392 h 1158240"/>
                <a:gd name="connsiteX4" fmla="*/ 492238 w 518817"/>
                <a:gd name="connsiteY4" fmla="*/ 0 h 1158240"/>
                <a:gd name="connsiteX0" fmla="*/ 7415 w 513005"/>
                <a:gd name="connsiteY0" fmla="*/ 1158240 h 1158240"/>
                <a:gd name="connsiteX1" fmla="*/ 2970 w 513005"/>
                <a:gd name="connsiteY1" fmla="*/ 680719 h 1158240"/>
                <a:gd name="connsiteX2" fmla="*/ 121398 w 513005"/>
                <a:gd name="connsiteY2" fmla="*/ 525780 h 1158240"/>
                <a:gd name="connsiteX3" fmla="*/ 482713 w 513005"/>
                <a:gd name="connsiteY3" fmla="*/ 473392 h 1158240"/>
                <a:gd name="connsiteX4" fmla="*/ 492238 w 513005"/>
                <a:gd name="connsiteY4" fmla="*/ 0 h 1158240"/>
                <a:gd name="connsiteX0" fmla="*/ 7415 w 506000"/>
                <a:gd name="connsiteY0" fmla="*/ 1158240 h 1158240"/>
                <a:gd name="connsiteX1" fmla="*/ 2970 w 506000"/>
                <a:gd name="connsiteY1" fmla="*/ 680719 h 1158240"/>
                <a:gd name="connsiteX2" fmla="*/ 121398 w 506000"/>
                <a:gd name="connsiteY2" fmla="*/ 525780 h 1158240"/>
                <a:gd name="connsiteX3" fmla="*/ 482713 w 506000"/>
                <a:gd name="connsiteY3" fmla="*/ 473392 h 1158240"/>
                <a:gd name="connsiteX4" fmla="*/ 492238 w 506000"/>
                <a:gd name="connsiteY4" fmla="*/ 0 h 1158240"/>
                <a:gd name="connsiteX0" fmla="*/ 7415 w 517650"/>
                <a:gd name="connsiteY0" fmla="*/ 1158240 h 1158240"/>
                <a:gd name="connsiteX1" fmla="*/ 2970 w 517650"/>
                <a:gd name="connsiteY1" fmla="*/ 680719 h 1158240"/>
                <a:gd name="connsiteX2" fmla="*/ 121398 w 517650"/>
                <a:gd name="connsiteY2" fmla="*/ 525780 h 1158240"/>
                <a:gd name="connsiteX3" fmla="*/ 482713 w 517650"/>
                <a:gd name="connsiteY3" fmla="*/ 473392 h 1158240"/>
                <a:gd name="connsiteX4" fmla="*/ 504621 w 517650"/>
                <a:gd name="connsiteY4" fmla="*/ 350520 h 1158240"/>
                <a:gd name="connsiteX5" fmla="*/ 492238 w 517650"/>
                <a:gd name="connsiteY5" fmla="*/ 0 h 1158240"/>
                <a:gd name="connsiteX0" fmla="*/ 7415 w 506303"/>
                <a:gd name="connsiteY0" fmla="*/ 1158240 h 1158240"/>
                <a:gd name="connsiteX1" fmla="*/ 2970 w 506303"/>
                <a:gd name="connsiteY1" fmla="*/ 680719 h 1158240"/>
                <a:gd name="connsiteX2" fmla="*/ 121398 w 506303"/>
                <a:gd name="connsiteY2" fmla="*/ 525780 h 1158240"/>
                <a:gd name="connsiteX3" fmla="*/ 458901 w 506303"/>
                <a:gd name="connsiteY3" fmla="*/ 482917 h 1158240"/>
                <a:gd name="connsiteX4" fmla="*/ 504621 w 506303"/>
                <a:gd name="connsiteY4" fmla="*/ 350520 h 1158240"/>
                <a:gd name="connsiteX5" fmla="*/ 492238 w 506303"/>
                <a:gd name="connsiteY5" fmla="*/ 0 h 1158240"/>
                <a:gd name="connsiteX0" fmla="*/ 7415 w 504766"/>
                <a:gd name="connsiteY0" fmla="*/ 1158240 h 1158240"/>
                <a:gd name="connsiteX1" fmla="*/ 2970 w 504766"/>
                <a:gd name="connsiteY1" fmla="*/ 680719 h 1158240"/>
                <a:gd name="connsiteX2" fmla="*/ 121398 w 504766"/>
                <a:gd name="connsiteY2" fmla="*/ 525780 h 1158240"/>
                <a:gd name="connsiteX3" fmla="*/ 444613 w 504766"/>
                <a:gd name="connsiteY3" fmla="*/ 482917 h 1158240"/>
                <a:gd name="connsiteX4" fmla="*/ 504621 w 504766"/>
                <a:gd name="connsiteY4" fmla="*/ 350520 h 1158240"/>
                <a:gd name="connsiteX5" fmla="*/ 492238 w 504766"/>
                <a:gd name="connsiteY5" fmla="*/ 0 h 1158240"/>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516255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516255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11275 w 507328"/>
                <a:gd name="connsiteY3" fmla="*/ 511492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66432 h 1163003"/>
                <a:gd name="connsiteX2" fmla="*/ 121398 w 507328"/>
                <a:gd name="connsiteY2" fmla="*/ 530543 h 1163003"/>
                <a:gd name="connsiteX3" fmla="*/ 411275 w 507328"/>
                <a:gd name="connsiteY3" fmla="*/ 511492 h 1163003"/>
                <a:gd name="connsiteX4" fmla="*/ 504621 w 507328"/>
                <a:gd name="connsiteY4" fmla="*/ 355283 h 1163003"/>
                <a:gd name="connsiteX5" fmla="*/ 506525 w 507328"/>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35305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3777 w 504592"/>
                <a:gd name="connsiteY3" fmla="*/ 525780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3777 w 504592"/>
                <a:gd name="connsiteY3" fmla="*/ 525780 h 1163003"/>
                <a:gd name="connsiteX4" fmla="*/ 501885 w 504592"/>
                <a:gd name="connsiteY4" fmla="*/ 355283 h 1163003"/>
                <a:gd name="connsiteX5" fmla="*/ 503789 w 504592"/>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10856 w 515532"/>
                <a:gd name="connsiteY0" fmla="*/ 1048703 h 1048703"/>
                <a:gd name="connsiteX1" fmla="*/ 11174 w 515532"/>
                <a:gd name="connsiteY1" fmla="*/ 666432 h 1048703"/>
                <a:gd name="connsiteX2" fmla="*/ 129602 w 515532"/>
                <a:gd name="connsiteY2" fmla="*/ 530543 h 1048703"/>
                <a:gd name="connsiteX3" fmla="*/ 414717 w 515532"/>
                <a:gd name="connsiteY3" fmla="*/ 525780 h 1048703"/>
                <a:gd name="connsiteX4" fmla="*/ 512825 w 515532"/>
                <a:gd name="connsiteY4" fmla="*/ 355283 h 1048703"/>
                <a:gd name="connsiteX5" fmla="*/ 514729 w 515532"/>
                <a:gd name="connsiteY5" fmla="*/ 0 h 1048703"/>
                <a:gd name="connsiteX0" fmla="*/ 3023 w 507699"/>
                <a:gd name="connsiteY0" fmla="*/ 1048703 h 1048703"/>
                <a:gd name="connsiteX1" fmla="*/ 3341 w 507699"/>
                <a:gd name="connsiteY1" fmla="*/ 666432 h 1048703"/>
                <a:gd name="connsiteX2" fmla="*/ 121769 w 507699"/>
                <a:gd name="connsiteY2" fmla="*/ 530543 h 1048703"/>
                <a:gd name="connsiteX3" fmla="*/ 406884 w 507699"/>
                <a:gd name="connsiteY3" fmla="*/ 525780 h 1048703"/>
                <a:gd name="connsiteX4" fmla="*/ 504992 w 507699"/>
                <a:gd name="connsiteY4" fmla="*/ 355283 h 1048703"/>
                <a:gd name="connsiteX5" fmla="*/ 506896 w 507699"/>
                <a:gd name="connsiteY5" fmla="*/ 0 h 1048703"/>
                <a:gd name="connsiteX0" fmla="*/ 10856 w 515532"/>
                <a:gd name="connsiteY0" fmla="*/ 1048703 h 1048703"/>
                <a:gd name="connsiteX1" fmla="*/ 11174 w 515532"/>
                <a:gd name="connsiteY1" fmla="*/ 666432 h 1048703"/>
                <a:gd name="connsiteX2" fmla="*/ 129602 w 515532"/>
                <a:gd name="connsiteY2" fmla="*/ 530543 h 1048703"/>
                <a:gd name="connsiteX3" fmla="*/ 414717 w 515532"/>
                <a:gd name="connsiteY3" fmla="*/ 525780 h 1048703"/>
                <a:gd name="connsiteX4" fmla="*/ 512825 w 515532"/>
                <a:gd name="connsiteY4" fmla="*/ 355283 h 1048703"/>
                <a:gd name="connsiteX5" fmla="*/ 514729 w 515532"/>
                <a:gd name="connsiteY5" fmla="*/ 0 h 1048703"/>
                <a:gd name="connsiteX0" fmla="*/ 5191 w 509867"/>
                <a:gd name="connsiteY0" fmla="*/ 1048703 h 1048703"/>
                <a:gd name="connsiteX1" fmla="*/ 5509 w 509867"/>
                <a:gd name="connsiteY1" fmla="*/ 666432 h 1048703"/>
                <a:gd name="connsiteX2" fmla="*/ 123937 w 509867"/>
                <a:gd name="connsiteY2" fmla="*/ 530543 h 1048703"/>
                <a:gd name="connsiteX3" fmla="*/ 409052 w 509867"/>
                <a:gd name="connsiteY3" fmla="*/ 525780 h 1048703"/>
                <a:gd name="connsiteX4" fmla="*/ 507160 w 509867"/>
                <a:gd name="connsiteY4" fmla="*/ 355283 h 1048703"/>
                <a:gd name="connsiteX5" fmla="*/ 509064 w 509867"/>
                <a:gd name="connsiteY5" fmla="*/ 0 h 1048703"/>
                <a:gd name="connsiteX0" fmla="*/ 15252 w 512784"/>
                <a:gd name="connsiteY0" fmla="*/ 1043940 h 1043940"/>
                <a:gd name="connsiteX1" fmla="*/ 8426 w 512784"/>
                <a:gd name="connsiteY1" fmla="*/ 666432 h 1043940"/>
                <a:gd name="connsiteX2" fmla="*/ 126854 w 512784"/>
                <a:gd name="connsiteY2" fmla="*/ 530543 h 1043940"/>
                <a:gd name="connsiteX3" fmla="*/ 411969 w 512784"/>
                <a:gd name="connsiteY3" fmla="*/ 525780 h 1043940"/>
                <a:gd name="connsiteX4" fmla="*/ 510077 w 512784"/>
                <a:gd name="connsiteY4" fmla="*/ 355283 h 1043940"/>
                <a:gd name="connsiteX5" fmla="*/ 511981 w 512784"/>
                <a:gd name="connsiteY5" fmla="*/ 0 h 1043940"/>
                <a:gd name="connsiteX0" fmla="*/ 6948 w 504480"/>
                <a:gd name="connsiteY0" fmla="*/ 1043940 h 1043940"/>
                <a:gd name="connsiteX1" fmla="*/ 122 w 504480"/>
                <a:gd name="connsiteY1" fmla="*/ 666432 h 1043940"/>
                <a:gd name="connsiteX2" fmla="*/ 118550 w 504480"/>
                <a:gd name="connsiteY2" fmla="*/ 530543 h 1043940"/>
                <a:gd name="connsiteX3" fmla="*/ 403665 w 504480"/>
                <a:gd name="connsiteY3" fmla="*/ 525780 h 1043940"/>
                <a:gd name="connsiteX4" fmla="*/ 501773 w 504480"/>
                <a:gd name="connsiteY4" fmla="*/ 355283 h 1043940"/>
                <a:gd name="connsiteX5" fmla="*/ 503677 w 504480"/>
                <a:gd name="connsiteY5" fmla="*/ 0 h 1043940"/>
                <a:gd name="connsiteX0" fmla="*/ 6830 w 504362"/>
                <a:gd name="connsiteY0" fmla="*/ 1043940 h 1043940"/>
                <a:gd name="connsiteX1" fmla="*/ 4 w 504362"/>
                <a:gd name="connsiteY1" fmla="*/ 666432 h 1043940"/>
                <a:gd name="connsiteX2" fmla="*/ 118432 w 504362"/>
                <a:gd name="connsiteY2" fmla="*/ 530543 h 1043940"/>
                <a:gd name="connsiteX3" fmla="*/ 403547 w 504362"/>
                <a:gd name="connsiteY3" fmla="*/ 525780 h 1043940"/>
                <a:gd name="connsiteX4" fmla="*/ 501655 w 504362"/>
                <a:gd name="connsiteY4" fmla="*/ 355283 h 1043940"/>
                <a:gd name="connsiteX5" fmla="*/ 503559 w 504362"/>
                <a:gd name="connsiteY5" fmla="*/ 0 h 1043940"/>
                <a:gd name="connsiteX0" fmla="*/ 6871 w 504403"/>
                <a:gd name="connsiteY0" fmla="*/ 1043940 h 1043940"/>
                <a:gd name="connsiteX1" fmla="*/ 45 w 504403"/>
                <a:gd name="connsiteY1" fmla="*/ 666432 h 1043940"/>
                <a:gd name="connsiteX2" fmla="*/ 118473 w 504403"/>
                <a:gd name="connsiteY2" fmla="*/ 530543 h 1043940"/>
                <a:gd name="connsiteX3" fmla="*/ 403588 w 504403"/>
                <a:gd name="connsiteY3" fmla="*/ 525780 h 1043940"/>
                <a:gd name="connsiteX4" fmla="*/ 501696 w 504403"/>
                <a:gd name="connsiteY4" fmla="*/ 355283 h 1043940"/>
                <a:gd name="connsiteX5" fmla="*/ 503600 w 504403"/>
                <a:gd name="connsiteY5" fmla="*/ 0 h 104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403" h="1043940">
                  <a:moveTo>
                    <a:pt x="6871" y="1043940"/>
                  </a:moveTo>
                  <a:cubicBezTo>
                    <a:pt x="-1807" y="623041"/>
                    <a:pt x="318" y="751999"/>
                    <a:pt x="45" y="666432"/>
                  </a:cubicBezTo>
                  <a:cubicBezTo>
                    <a:pt x="-416" y="521719"/>
                    <a:pt x="46453" y="534935"/>
                    <a:pt x="118473" y="530543"/>
                  </a:cubicBezTo>
                  <a:cubicBezTo>
                    <a:pt x="190493" y="526151"/>
                    <a:pt x="315905" y="526415"/>
                    <a:pt x="403588" y="525780"/>
                  </a:cubicBezTo>
                  <a:cubicBezTo>
                    <a:pt x="491271" y="525145"/>
                    <a:pt x="504870" y="496095"/>
                    <a:pt x="501696" y="355283"/>
                  </a:cubicBezTo>
                  <a:cubicBezTo>
                    <a:pt x="503284" y="276384"/>
                    <a:pt x="505664" y="58420"/>
                    <a:pt x="503600" y="0"/>
                  </a:cubicBezTo>
                </a:path>
              </a:pathLst>
            </a:custGeom>
            <a:grp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013"/>
            </a:p>
          </p:txBody>
        </p:sp>
      </p:grpSp>
      <p:grpSp>
        <p:nvGrpSpPr>
          <p:cNvPr id="14" name="组合 13"/>
          <p:cNvGrpSpPr/>
          <p:nvPr/>
        </p:nvGrpSpPr>
        <p:grpSpPr>
          <a:xfrm>
            <a:off x="2789802" y="2571750"/>
            <a:ext cx="456758" cy="967973"/>
            <a:chOff x="3718942" y="3429000"/>
            <a:chExt cx="609010" cy="1290630"/>
          </a:xfrm>
          <a:solidFill>
            <a:schemeClr val="bg1"/>
          </a:solidFill>
        </p:grpSpPr>
        <p:sp>
          <p:nvSpPr>
            <p:cNvPr id="15" name="椭圆 14"/>
            <p:cNvSpPr/>
            <p:nvPr/>
          </p:nvSpPr>
          <p:spPr>
            <a:xfrm>
              <a:off x="3718942" y="3429000"/>
              <a:ext cx="216024" cy="216024"/>
            </a:xfrm>
            <a:prstGeom prst="ellipse">
              <a:avLst/>
            </a:prstGeom>
            <a:grp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6" name="任意多边形 15"/>
            <p:cNvSpPr/>
            <p:nvPr/>
          </p:nvSpPr>
          <p:spPr>
            <a:xfrm flipV="1">
              <a:off x="3823549" y="3675690"/>
              <a:ext cx="504403" cy="1043940"/>
            </a:xfrm>
            <a:custGeom>
              <a:avLst/>
              <a:gdLst>
                <a:gd name="connsiteX0" fmla="*/ 36741 w 535207"/>
                <a:gd name="connsiteY0" fmla="*/ 1158240 h 1158240"/>
                <a:gd name="connsiteX1" fmla="*/ 44361 w 535207"/>
                <a:gd name="connsiteY1" fmla="*/ 525780 h 1158240"/>
                <a:gd name="connsiteX2" fmla="*/ 478701 w 535207"/>
                <a:gd name="connsiteY2" fmla="*/ 449580 h 1158240"/>
                <a:gd name="connsiteX3" fmla="*/ 516801 w 535207"/>
                <a:gd name="connsiteY3" fmla="*/ 0 h 1158240"/>
                <a:gd name="connsiteX0" fmla="*/ 15927 w 511653"/>
                <a:gd name="connsiteY0" fmla="*/ 1158240 h 1158240"/>
                <a:gd name="connsiteX1" fmla="*/ 74347 w 511653"/>
                <a:gd name="connsiteY1" fmla="*/ 525780 h 1158240"/>
                <a:gd name="connsiteX2" fmla="*/ 457887 w 511653"/>
                <a:gd name="connsiteY2" fmla="*/ 449580 h 1158240"/>
                <a:gd name="connsiteX3" fmla="*/ 495987 w 511653"/>
                <a:gd name="connsiteY3" fmla="*/ 0 h 1158240"/>
                <a:gd name="connsiteX0" fmla="*/ 15927 w 511653"/>
                <a:gd name="connsiteY0" fmla="*/ 1158240 h 1158240"/>
                <a:gd name="connsiteX1" fmla="*/ 74347 w 511653"/>
                <a:gd name="connsiteY1" fmla="*/ 525780 h 1158240"/>
                <a:gd name="connsiteX2" fmla="*/ 457887 w 511653"/>
                <a:gd name="connsiteY2" fmla="*/ 449580 h 1158240"/>
                <a:gd name="connsiteX3" fmla="*/ 495987 w 511653"/>
                <a:gd name="connsiteY3" fmla="*/ 0 h 1158240"/>
                <a:gd name="connsiteX0" fmla="*/ 796 w 496522"/>
                <a:gd name="connsiteY0" fmla="*/ 1158240 h 1158240"/>
                <a:gd name="connsiteX1" fmla="*/ 5876 w 496522"/>
                <a:gd name="connsiteY1" fmla="*/ 661670 h 1158240"/>
                <a:gd name="connsiteX2" fmla="*/ 59216 w 496522"/>
                <a:gd name="connsiteY2" fmla="*/ 525780 h 1158240"/>
                <a:gd name="connsiteX3" fmla="*/ 442756 w 496522"/>
                <a:gd name="connsiteY3" fmla="*/ 449580 h 1158240"/>
                <a:gd name="connsiteX4" fmla="*/ 480856 w 496522"/>
                <a:gd name="connsiteY4" fmla="*/ 0 h 1158240"/>
                <a:gd name="connsiteX0" fmla="*/ 796 w 496522"/>
                <a:gd name="connsiteY0" fmla="*/ 1158240 h 1158240"/>
                <a:gd name="connsiteX1" fmla="*/ 5876 w 496522"/>
                <a:gd name="connsiteY1" fmla="*/ 661670 h 1158240"/>
                <a:gd name="connsiteX2" fmla="*/ 59216 w 496522"/>
                <a:gd name="connsiteY2" fmla="*/ 525780 h 1158240"/>
                <a:gd name="connsiteX3" fmla="*/ 442756 w 496522"/>
                <a:gd name="connsiteY3" fmla="*/ 449580 h 1158240"/>
                <a:gd name="connsiteX4" fmla="*/ 480856 w 496522"/>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1638 w 494884"/>
                <a:gd name="connsiteY0" fmla="*/ 1158240 h 1158240"/>
                <a:gd name="connsiteX1" fmla="*/ 6718 w 494884"/>
                <a:gd name="connsiteY1" fmla="*/ 661670 h 1158240"/>
                <a:gd name="connsiteX2" fmla="*/ 110858 w 494884"/>
                <a:gd name="connsiteY2" fmla="*/ 525780 h 1158240"/>
                <a:gd name="connsiteX3" fmla="*/ 443598 w 494884"/>
                <a:gd name="connsiteY3" fmla="*/ 449580 h 1158240"/>
                <a:gd name="connsiteX4" fmla="*/ 481698 w 494884"/>
                <a:gd name="connsiteY4" fmla="*/ 0 h 1158240"/>
                <a:gd name="connsiteX0" fmla="*/ 17011 w 510257"/>
                <a:gd name="connsiteY0" fmla="*/ 1158240 h 1158240"/>
                <a:gd name="connsiteX1" fmla="*/ 3041 w 510257"/>
                <a:gd name="connsiteY1" fmla="*/ 675957 h 1158240"/>
                <a:gd name="connsiteX2" fmla="*/ 126231 w 510257"/>
                <a:gd name="connsiteY2" fmla="*/ 525780 h 1158240"/>
                <a:gd name="connsiteX3" fmla="*/ 458971 w 510257"/>
                <a:gd name="connsiteY3" fmla="*/ 449580 h 1158240"/>
                <a:gd name="connsiteX4" fmla="*/ 497071 w 510257"/>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664 w 513673"/>
                <a:gd name="connsiteY0" fmla="*/ 1158240 h 1158240"/>
                <a:gd name="connsiteX1" fmla="*/ 6457 w 513673"/>
                <a:gd name="connsiteY1" fmla="*/ 675957 h 1158240"/>
                <a:gd name="connsiteX2" fmla="*/ 129647 w 513673"/>
                <a:gd name="connsiteY2" fmla="*/ 525780 h 1158240"/>
                <a:gd name="connsiteX3" fmla="*/ 462387 w 513673"/>
                <a:gd name="connsiteY3" fmla="*/ 449580 h 1158240"/>
                <a:gd name="connsiteX4" fmla="*/ 500487 w 513673"/>
                <a:gd name="connsiteY4" fmla="*/ 0 h 1158240"/>
                <a:gd name="connsiteX0" fmla="*/ 17239 w 515248"/>
                <a:gd name="connsiteY0" fmla="*/ 1158240 h 1158240"/>
                <a:gd name="connsiteX1" fmla="*/ 8032 w 515248"/>
                <a:gd name="connsiteY1" fmla="*/ 675957 h 1158240"/>
                <a:gd name="connsiteX2" fmla="*/ 131222 w 515248"/>
                <a:gd name="connsiteY2" fmla="*/ 525780 h 1158240"/>
                <a:gd name="connsiteX3" fmla="*/ 463962 w 515248"/>
                <a:gd name="connsiteY3" fmla="*/ 449580 h 1158240"/>
                <a:gd name="connsiteX4" fmla="*/ 502062 w 515248"/>
                <a:gd name="connsiteY4" fmla="*/ 0 h 1158240"/>
                <a:gd name="connsiteX0" fmla="*/ 17239 w 515248"/>
                <a:gd name="connsiteY0" fmla="*/ 1158240 h 1158240"/>
                <a:gd name="connsiteX1" fmla="*/ 8032 w 515248"/>
                <a:gd name="connsiteY1" fmla="*/ 675957 h 1158240"/>
                <a:gd name="connsiteX2" fmla="*/ 131222 w 515248"/>
                <a:gd name="connsiteY2" fmla="*/ 525780 h 1158240"/>
                <a:gd name="connsiteX3" fmla="*/ 463962 w 515248"/>
                <a:gd name="connsiteY3" fmla="*/ 449580 h 1158240"/>
                <a:gd name="connsiteX4" fmla="*/ 502062 w 515248"/>
                <a:gd name="connsiteY4" fmla="*/ 0 h 1158240"/>
                <a:gd name="connsiteX0" fmla="*/ 10978 w 508987"/>
                <a:gd name="connsiteY0" fmla="*/ 1158240 h 1158240"/>
                <a:gd name="connsiteX1" fmla="*/ 1771 w 508987"/>
                <a:gd name="connsiteY1" fmla="*/ 675957 h 1158240"/>
                <a:gd name="connsiteX2" fmla="*/ 124961 w 508987"/>
                <a:gd name="connsiteY2" fmla="*/ 525780 h 1158240"/>
                <a:gd name="connsiteX3" fmla="*/ 457701 w 508987"/>
                <a:gd name="connsiteY3" fmla="*/ 449580 h 1158240"/>
                <a:gd name="connsiteX4" fmla="*/ 495801 w 508987"/>
                <a:gd name="connsiteY4" fmla="*/ 0 h 1158240"/>
                <a:gd name="connsiteX0" fmla="*/ 3620 w 501629"/>
                <a:gd name="connsiteY0" fmla="*/ 1158240 h 1158240"/>
                <a:gd name="connsiteX1" fmla="*/ 8700 w 501629"/>
                <a:gd name="connsiteY1" fmla="*/ 675957 h 1158240"/>
                <a:gd name="connsiteX2" fmla="*/ 117603 w 501629"/>
                <a:gd name="connsiteY2" fmla="*/ 525780 h 1158240"/>
                <a:gd name="connsiteX3" fmla="*/ 450343 w 501629"/>
                <a:gd name="connsiteY3" fmla="*/ 449580 h 1158240"/>
                <a:gd name="connsiteX4" fmla="*/ 488443 w 501629"/>
                <a:gd name="connsiteY4" fmla="*/ 0 h 1158240"/>
                <a:gd name="connsiteX0" fmla="*/ 7415 w 505424"/>
                <a:gd name="connsiteY0" fmla="*/ 1158240 h 1158240"/>
                <a:gd name="connsiteX1" fmla="*/ 2970 w 505424"/>
                <a:gd name="connsiteY1" fmla="*/ 680719 h 1158240"/>
                <a:gd name="connsiteX2" fmla="*/ 121398 w 505424"/>
                <a:gd name="connsiteY2" fmla="*/ 525780 h 1158240"/>
                <a:gd name="connsiteX3" fmla="*/ 454138 w 505424"/>
                <a:gd name="connsiteY3" fmla="*/ 449580 h 1158240"/>
                <a:gd name="connsiteX4" fmla="*/ 492238 w 505424"/>
                <a:gd name="connsiteY4" fmla="*/ 0 h 1158240"/>
                <a:gd name="connsiteX0" fmla="*/ 7415 w 505424"/>
                <a:gd name="connsiteY0" fmla="*/ 1158240 h 1158240"/>
                <a:gd name="connsiteX1" fmla="*/ 2970 w 505424"/>
                <a:gd name="connsiteY1" fmla="*/ 680719 h 1158240"/>
                <a:gd name="connsiteX2" fmla="*/ 121398 w 505424"/>
                <a:gd name="connsiteY2" fmla="*/ 525780 h 1158240"/>
                <a:gd name="connsiteX3" fmla="*/ 454138 w 505424"/>
                <a:gd name="connsiteY3" fmla="*/ 449580 h 1158240"/>
                <a:gd name="connsiteX4" fmla="*/ 492238 w 505424"/>
                <a:gd name="connsiteY4" fmla="*/ 0 h 1158240"/>
                <a:gd name="connsiteX0" fmla="*/ 7415 w 518817"/>
                <a:gd name="connsiteY0" fmla="*/ 1158240 h 1158240"/>
                <a:gd name="connsiteX1" fmla="*/ 2970 w 518817"/>
                <a:gd name="connsiteY1" fmla="*/ 680719 h 1158240"/>
                <a:gd name="connsiteX2" fmla="*/ 121398 w 518817"/>
                <a:gd name="connsiteY2" fmla="*/ 525780 h 1158240"/>
                <a:gd name="connsiteX3" fmla="*/ 482713 w 518817"/>
                <a:gd name="connsiteY3" fmla="*/ 487680 h 1158240"/>
                <a:gd name="connsiteX4" fmla="*/ 492238 w 518817"/>
                <a:gd name="connsiteY4" fmla="*/ 0 h 1158240"/>
                <a:gd name="connsiteX0" fmla="*/ 7415 w 518817"/>
                <a:gd name="connsiteY0" fmla="*/ 1158240 h 1158240"/>
                <a:gd name="connsiteX1" fmla="*/ 2970 w 518817"/>
                <a:gd name="connsiteY1" fmla="*/ 680719 h 1158240"/>
                <a:gd name="connsiteX2" fmla="*/ 121398 w 518817"/>
                <a:gd name="connsiteY2" fmla="*/ 525780 h 1158240"/>
                <a:gd name="connsiteX3" fmla="*/ 482713 w 518817"/>
                <a:gd name="connsiteY3" fmla="*/ 473392 h 1158240"/>
                <a:gd name="connsiteX4" fmla="*/ 492238 w 518817"/>
                <a:gd name="connsiteY4" fmla="*/ 0 h 1158240"/>
                <a:gd name="connsiteX0" fmla="*/ 7415 w 513005"/>
                <a:gd name="connsiteY0" fmla="*/ 1158240 h 1158240"/>
                <a:gd name="connsiteX1" fmla="*/ 2970 w 513005"/>
                <a:gd name="connsiteY1" fmla="*/ 680719 h 1158240"/>
                <a:gd name="connsiteX2" fmla="*/ 121398 w 513005"/>
                <a:gd name="connsiteY2" fmla="*/ 525780 h 1158240"/>
                <a:gd name="connsiteX3" fmla="*/ 482713 w 513005"/>
                <a:gd name="connsiteY3" fmla="*/ 473392 h 1158240"/>
                <a:gd name="connsiteX4" fmla="*/ 492238 w 513005"/>
                <a:gd name="connsiteY4" fmla="*/ 0 h 1158240"/>
                <a:gd name="connsiteX0" fmla="*/ 7415 w 506000"/>
                <a:gd name="connsiteY0" fmla="*/ 1158240 h 1158240"/>
                <a:gd name="connsiteX1" fmla="*/ 2970 w 506000"/>
                <a:gd name="connsiteY1" fmla="*/ 680719 h 1158240"/>
                <a:gd name="connsiteX2" fmla="*/ 121398 w 506000"/>
                <a:gd name="connsiteY2" fmla="*/ 525780 h 1158240"/>
                <a:gd name="connsiteX3" fmla="*/ 482713 w 506000"/>
                <a:gd name="connsiteY3" fmla="*/ 473392 h 1158240"/>
                <a:gd name="connsiteX4" fmla="*/ 492238 w 506000"/>
                <a:gd name="connsiteY4" fmla="*/ 0 h 1158240"/>
                <a:gd name="connsiteX0" fmla="*/ 7415 w 517650"/>
                <a:gd name="connsiteY0" fmla="*/ 1158240 h 1158240"/>
                <a:gd name="connsiteX1" fmla="*/ 2970 w 517650"/>
                <a:gd name="connsiteY1" fmla="*/ 680719 h 1158240"/>
                <a:gd name="connsiteX2" fmla="*/ 121398 w 517650"/>
                <a:gd name="connsiteY2" fmla="*/ 525780 h 1158240"/>
                <a:gd name="connsiteX3" fmla="*/ 482713 w 517650"/>
                <a:gd name="connsiteY3" fmla="*/ 473392 h 1158240"/>
                <a:gd name="connsiteX4" fmla="*/ 504621 w 517650"/>
                <a:gd name="connsiteY4" fmla="*/ 350520 h 1158240"/>
                <a:gd name="connsiteX5" fmla="*/ 492238 w 517650"/>
                <a:gd name="connsiteY5" fmla="*/ 0 h 1158240"/>
                <a:gd name="connsiteX0" fmla="*/ 7415 w 506303"/>
                <a:gd name="connsiteY0" fmla="*/ 1158240 h 1158240"/>
                <a:gd name="connsiteX1" fmla="*/ 2970 w 506303"/>
                <a:gd name="connsiteY1" fmla="*/ 680719 h 1158240"/>
                <a:gd name="connsiteX2" fmla="*/ 121398 w 506303"/>
                <a:gd name="connsiteY2" fmla="*/ 525780 h 1158240"/>
                <a:gd name="connsiteX3" fmla="*/ 458901 w 506303"/>
                <a:gd name="connsiteY3" fmla="*/ 482917 h 1158240"/>
                <a:gd name="connsiteX4" fmla="*/ 504621 w 506303"/>
                <a:gd name="connsiteY4" fmla="*/ 350520 h 1158240"/>
                <a:gd name="connsiteX5" fmla="*/ 492238 w 506303"/>
                <a:gd name="connsiteY5" fmla="*/ 0 h 1158240"/>
                <a:gd name="connsiteX0" fmla="*/ 7415 w 504766"/>
                <a:gd name="connsiteY0" fmla="*/ 1158240 h 1158240"/>
                <a:gd name="connsiteX1" fmla="*/ 2970 w 504766"/>
                <a:gd name="connsiteY1" fmla="*/ 680719 h 1158240"/>
                <a:gd name="connsiteX2" fmla="*/ 121398 w 504766"/>
                <a:gd name="connsiteY2" fmla="*/ 525780 h 1158240"/>
                <a:gd name="connsiteX3" fmla="*/ 444613 w 504766"/>
                <a:gd name="connsiteY3" fmla="*/ 482917 h 1158240"/>
                <a:gd name="connsiteX4" fmla="*/ 504621 w 504766"/>
                <a:gd name="connsiteY4" fmla="*/ 350520 h 1158240"/>
                <a:gd name="connsiteX5" fmla="*/ 492238 w 504766"/>
                <a:gd name="connsiteY5" fmla="*/ 0 h 1158240"/>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516255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516255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11275 w 507328"/>
                <a:gd name="connsiteY3" fmla="*/ 511492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66432 h 1163003"/>
                <a:gd name="connsiteX2" fmla="*/ 121398 w 507328"/>
                <a:gd name="connsiteY2" fmla="*/ 530543 h 1163003"/>
                <a:gd name="connsiteX3" fmla="*/ 411275 w 507328"/>
                <a:gd name="connsiteY3" fmla="*/ 511492 h 1163003"/>
                <a:gd name="connsiteX4" fmla="*/ 504621 w 507328"/>
                <a:gd name="connsiteY4" fmla="*/ 355283 h 1163003"/>
                <a:gd name="connsiteX5" fmla="*/ 506525 w 507328"/>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35305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3777 w 504592"/>
                <a:gd name="connsiteY3" fmla="*/ 525780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3777 w 504592"/>
                <a:gd name="connsiteY3" fmla="*/ 525780 h 1163003"/>
                <a:gd name="connsiteX4" fmla="*/ 501885 w 504592"/>
                <a:gd name="connsiteY4" fmla="*/ 355283 h 1163003"/>
                <a:gd name="connsiteX5" fmla="*/ 503789 w 504592"/>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10856 w 515532"/>
                <a:gd name="connsiteY0" fmla="*/ 1048703 h 1048703"/>
                <a:gd name="connsiteX1" fmla="*/ 11174 w 515532"/>
                <a:gd name="connsiteY1" fmla="*/ 666432 h 1048703"/>
                <a:gd name="connsiteX2" fmla="*/ 129602 w 515532"/>
                <a:gd name="connsiteY2" fmla="*/ 530543 h 1048703"/>
                <a:gd name="connsiteX3" fmla="*/ 414717 w 515532"/>
                <a:gd name="connsiteY3" fmla="*/ 525780 h 1048703"/>
                <a:gd name="connsiteX4" fmla="*/ 512825 w 515532"/>
                <a:gd name="connsiteY4" fmla="*/ 355283 h 1048703"/>
                <a:gd name="connsiteX5" fmla="*/ 514729 w 515532"/>
                <a:gd name="connsiteY5" fmla="*/ 0 h 1048703"/>
                <a:gd name="connsiteX0" fmla="*/ 3023 w 507699"/>
                <a:gd name="connsiteY0" fmla="*/ 1048703 h 1048703"/>
                <a:gd name="connsiteX1" fmla="*/ 3341 w 507699"/>
                <a:gd name="connsiteY1" fmla="*/ 666432 h 1048703"/>
                <a:gd name="connsiteX2" fmla="*/ 121769 w 507699"/>
                <a:gd name="connsiteY2" fmla="*/ 530543 h 1048703"/>
                <a:gd name="connsiteX3" fmla="*/ 406884 w 507699"/>
                <a:gd name="connsiteY3" fmla="*/ 525780 h 1048703"/>
                <a:gd name="connsiteX4" fmla="*/ 504992 w 507699"/>
                <a:gd name="connsiteY4" fmla="*/ 355283 h 1048703"/>
                <a:gd name="connsiteX5" fmla="*/ 506896 w 507699"/>
                <a:gd name="connsiteY5" fmla="*/ 0 h 1048703"/>
                <a:gd name="connsiteX0" fmla="*/ 10856 w 515532"/>
                <a:gd name="connsiteY0" fmla="*/ 1048703 h 1048703"/>
                <a:gd name="connsiteX1" fmla="*/ 11174 w 515532"/>
                <a:gd name="connsiteY1" fmla="*/ 666432 h 1048703"/>
                <a:gd name="connsiteX2" fmla="*/ 129602 w 515532"/>
                <a:gd name="connsiteY2" fmla="*/ 530543 h 1048703"/>
                <a:gd name="connsiteX3" fmla="*/ 414717 w 515532"/>
                <a:gd name="connsiteY3" fmla="*/ 525780 h 1048703"/>
                <a:gd name="connsiteX4" fmla="*/ 512825 w 515532"/>
                <a:gd name="connsiteY4" fmla="*/ 355283 h 1048703"/>
                <a:gd name="connsiteX5" fmla="*/ 514729 w 515532"/>
                <a:gd name="connsiteY5" fmla="*/ 0 h 1048703"/>
                <a:gd name="connsiteX0" fmla="*/ 5191 w 509867"/>
                <a:gd name="connsiteY0" fmla="*/ 1048703 h 1048703"/>
                <a:gd name="connsiteX1" fmla="*/ 5509 w 509867"/>
                <a:gd name="connsiteY1" fmla="*/ 666432 h 1048703"/>
                <a:gd name="connsiteX2" fmla="*/ 123937 w 509867"/>
                <a:gd name="connsiteY2" fmla="*/ 530543 h 1048703"/>
                <a:gd name="connsiteX3" fmla="*/ 409052 w 509867"/>
                <a:gd name="connsiteY3" fmla="*/ 525780 h 1048703"/>
                <a:gd name="connsiteX4" fmla="*/ 507160 w 509867"/>
                <a:gd name="connsiteY4" fmla="*/ 355283 h 1048703"/>
                <a:gd name="connsiteX5" fmla="*/ 509064 w 509867"/>
                <a:gd name="connsiteY5" fmla="*/ 0 h 1048703"/>
                <a:gd name="connsiteX0" fmla="*/ 15252 w 512784"/>
                <a:gd name="connsiteY0" fmla="*/ 1043940 h 1043940"/>
                <a:gd name="connsiteX1" fmla="*/ 8426 w 512784"/>
                <a:gd name="connsiteY1" fmla="*/ 666432 h 1043940"/>
                <a:gd name="connsiteX2" fmla="*/ 126854 w 512784"/>
                <a:gd name="connsiteY2" fmla="*/ 530543 h 1043940"/>
                <a:gd name="connsiteX3" fmla="*/ 411969 w 512784"/>
                <a:gd name="connsiteY3" fmla="*/ 525780 h 1043940"/>
                <a:gd name="connsiteX4" fmla="*/ 510077 w 512784"/>
                <a:gd name="connsiteY4" fmla="*/ 355283 h 1043940"/>
                <a:gd name="connsiteX5" fmla="*/ 511981 w 512784"/>
                <a:gd name="connsiteY5" fmla="*/ 0 h 1043940"/>
                <a:gd name="connsiteX0" fmla="*/ 6948 w 504480"/>
                <a:gd name="connsiteY0" fmla="*/ 1043940 h 1043940"/>
                <a:gd name="connsiteX1" fmla="*/ 122 w 504480"/>
                <a:gd name="connsiteY1" fmla="*/ 666432 h 1043940"/>
                <a:gd name="connsiteX2" fmla="*/ 118550 w 504480"/>
                <a:gd name="connsiteY2" fmla="*/ 530543 h 1043940"/>
                <a:gd name="connsiteX3" fmla="*/ 403665 w 504480"/>
                <a:gd name="connsiteY3" fmla="*/ 525780 h 1043940"/>
                <a:gd name="connsiteX4" fmla="*/ 501773 w 504480"/>
                <a:gd name="connsiteY4" fmla="*/ 355283 h 1043940"/>
                <a:gd name="connsiteX5" fmla="*/ 503677 w 504480"/>
                <a:gd name="connsiteY5" fmla="*/ 0 h 1043940"/>
                <a:gd name="connsiteX0" fmla="*/ 6830 w 504362"/>
                <a:gd name="connsiteY0" fmla="*/ 1043940 h 1043940"/>
                <a:gd name="connsiteX1" fmla="*/ 4 w 504362"/>
                <a:gd name="connsiteY1" fmla="*/ 666432 h 1043940"/>
                <a:gd name="connsiteX2" fmla="*/ 118432 w 504362"/>
                <a:gd name="connsiteY2" fmla="*/ 530543 h 1043940"/>
                <a:gd name="connsiteX3" fmla="*/ 403547 w 504362"/>
                <a:gd name="connsiteY3" fmla="*/ 525780 h 1043940"/>
                <a:gd name="connsiteX4" fmla="*/ 501655 w 504362"/>
                <a:gd name="connsiteY4" fmla="*/ 355283 h 1043940"/>
                <a:gd name="connsiteX5" fmla="*/ 503559 w 504362"/>
                <a:gd name="connsiteY5" fmla="*/ 0 h 1043940"/>
                <a:gd name="connsiteX0" fmla="*/ 6871 w 504403"/>
                <a:gd name="connsiteY0" fmla="*/ 1043940 h 1043940"/>
                <a:gd name="connsiteX1" fmla="*/ 45 w 504403"/>
                <a:gd name="connsiteY1" fmla="*/ 666432 h 1043940"/>
                <a:gd name="connsiteX2" fmla="*/ 118473 w 504403"/>
                <a:gd name="connsiteY2" fmla="*/ 530543 h 1043940"/>
                <a:gd name="connsiteX3" fmla="*/ 403588 w 504403"/>
                <a:gd name="connsiteY3" fmla="*/ 525780 h 1043940"/>
                <a:gd name="connsiteX4" fmla="*/ 501696 w 504403"/>
                <a:gd name="connsiteY4" fmla="*/ 355283 h 1043940"/>
                <a:gd name="connsiteX5" fmla="*/ 503600 w 504403"/>
                <a:gd name="connsiteY5" fmla="*/ 0 h 104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403" h="1043940">
                  <a:moveTo>
                    <a:pt x="6871" y="1043940"/>
                  </a:moveTo>
                  <a:cubicBezTo>
                    <a:pt x="-1807" y="623041"/>
                    <a:pt x="318" y="751999"/>
                    <a:pt x="45" y="666432"/>
                  </a:cubicBezTo>
                  <a:cubicBezTo>
                    <a:pt x="-416" y="521719"/>
                    <a:pt x="46453" y="534935"/>
                    <a:pt x="118473" y="530543"/>
                  </a:cubicBezTo>
                  <a:cubicBezTo>
                    <a:pt x="190493" y="526151"/>
                    <a:pt x="315905" y="526415"/>
                    <a:pt x="403588" y="525780"/>
                  </a:cubicBezTo>
                  <a:cubicBezTo>
                    <a:pt x="491271" y="525145"/>
                    <a:pt x="504870" y="496095"/>
                    <a:pt x="501696" y="355283"/>
                  </a:cubicBezTo>
                  <a:cubicBezTo>
                    <a:pt x="503284" y="276384"/>
                    <a:pt x="505664" y="58420"/>
                    <a:pt x="503600" y="0"/>
                  </a:cubicBezTo>
                </a:path>
              </a:pathLst>
            </a:custGeom>
            <a:grp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013"/>
            </a:p>
          </p:txBody>
        </p:sp>
      </p:grpSp>
      <p:grpSp>
        <p:nvGrpSpPr>
          <p:cNvPr id="17" name="组合 16"/>
          <p:cNvGrpSpPr/>
          <p:nvPr/>
        </p:nvGrpSpPr>
        <p:grpSpPr>
          <a:xfrm>
            <a:off x="3707904" y="1761660"/>
            <a:ext cx="468224" cy="972108"/>
            <a:chOff x="4943078" y="2348880"/>
            <a:chExt cx="624298" cy="1296144"/>
          </a:xfrm>
          <a:solidFill>
            <a:schemeClr val="bg1"/>
          </a:solidFill>
        </p:grpSpPr>
        <p:sp>
          <p:nvSpPr>
            <p:cNvPr id="18" name="椭圆 17"/>
            <p:cNvSpPr/>
            <p:nvPr/>
          </p:nvSpPr>
          <p:spPr>
            <a:xfrm>
              <a:off x="4943078" y="3429000"/>
              <a:ext cx="216024" cy="216024"/>
            </a:xfrm>
            <a:prstGeom prst="ellipse">
              <a:avLst/>
            </a:prstGeom>
            <a:grp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9" name="任意多边形 18"/>
            <p:cNvSpPr/>
            <p:nvPr/>
          </p:nvSpPr>
          <p:spPr>
            <a:xfrm>
              <a:off x="5062973" y="2348880"/>
              <a:ext cx="504403" cy="1043940"/>
            </a:xfrm>
            <a:custGeom>
              <a:avLst/>
              <a:gdLst>
                <a:gd name="connsiteX0" fmla="*/ 36741 w 535207"/>
                <a:gd name="connsiteY0" fmla="*/ 1158240 h 1158240"/>
                <a:gd name="connsiteX1" fmla="*/ 44361 w 535207"/>
                <a:gd name="connsiteY1" fmla="*/ 525780 h 1158240"/>
                <a:gd name="connsiteX2" fmla="*/ 478701 w 535207"/>
                <a:gd name="connsiteY2" fmla="*/ 449580 h 1158240"/>
                <a:gd name="connsiteX3" fmla="*/ 516801 w 535207"/>
                <a:gd name="connsiteY3" fmla="*/ 0 h 1158240"/>
                <a:gd name="connsiteX0" fmla="*/ 15927 w 511653"/>
                <a:gd name="connsiteY0" fmla="*/ 1158240 h 1158240"/>
                <a:gd name="connsiteX1" fmla="*/ 74347 w 511653"/>
                <a:gd name="connsiteY1" fmla="*/ 525780 h 1158240"/>
                <a:gd name="connsiteX2" fmla="*/ 457887 w 511653"/>
                <a:gd name="connsiteY2" fmla="*/ 449580 h 1158240"/>
                <a:gd name="connsiteX3" fmla="*/ 495987 w 511653"/>
                <a:gd name="connsiteY3" fmla="*/ 0 h 1158240"/>
                <a:gd name="connsiteX0" fmla="*/ 15927 w 511653"/>
                <a:gd name="connsiteY0" fmla="*/ 1158240 h 1158240"/>
                <a:gd name="connsiteX1" fmla="*/ 74347 w 511653"/>
                <a:gd name="connsiteY1" fmla="*/ 525780 h 1158240"/>
                <a:gd name="connsiteX2" fmla="*/ 457887 w 511653"/>
                <a:gd name="connsiteY2" fmla="*/ 449580 h 1158240"/>
                <a:gd name="connsiteX3" fmla="*/ 495987 w 511653"/>
                <a:gd name="connsiteY3" fmla="*/ 0 h 1158240"/>
                <a:gd name="connsiteX0" fmla="*/ 796 w 496522"/>
                <a:gd name="connsiteY0" fmla="*/ 1158240 h 1158240"/>
                <a:gd name="connsiteX1" fmla="*/ 5876 w 496522"/>
                <a:gd name="connsiteY1" fmla="*/ 661670 h 1158240"/>
                <a:gd name="connsiteX2" fmla="*/ 59216 w 496522"/>
                <a:gd name="connsiteY2" fmla="*/ 525780 h 1158240"/>
                <a:gd name="connsiteX3" fmla="*/ 442756 w 496522"/>
                <a:gd name="connsiteY3" fmla="*/ 449580 h 1158240"/>
                <a:gd name="connsiteX4" fmla="*/ 480856 w 496522"/>
                <a:gd name="connsiteY4" fmla="*/ 0 h 1158240"/>
                <a:gd name="connsiteX0" fmla="*/ 796 w 496522"/>
                <a:gd name="connsiteY0" fmla="*/ 1158240 h 1158240"/>
                <a:gd name="connsiteX1" fmla="*/ 5876 w 496522"/>
                <a:gd name="connsiteY1" fmla="*/ 661670 h 1158240"/>
                <a:gd name="connsiteX2" fmla="*/ 59216 w 496522"/>
                <a:gd name="connsiteY2" fmla="*/ 525780 h 1158240"/>
                <a:gd name="connsiteX3" fmla="*/ 442756 w 496522"/>
                <a:gd name="connsiteY3" fmla="*/ 449580 h 1158240"/>
                <a:gd name="connsiteX4" fmla="*/ 480856 w 496522"/>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1638 w 494884"/>
                <a:gd name="connsiteY0" fmla="*/ 1158240 h 1158240"/>
                <a:gd name="connsiteX1" fmla="*/ 6718 w 494884"/>
                <a:gd name="connsiteY1" fmla="*/ 661670 h 1158240"/>
                <a:gd name="connsiteX2" fmla="*/ 110858 w 494884"/>
                <a:gd name="connsiteY2" fmla="*/ 525780 h 1158240"/>
                <a:gd name="connsiteX3" fmla="*/ 443598 w 494884"/>
                <a:gd name="connsiteY3" fmla="*/ 449580 h 1158240"/>
                <a:gd name="connsiteX4" fmla="*/ 481698 w 494884"/>
                <a:gd name="connsiteY4" fmla="*/ 0 h 1158240"/>
                <a:gd name="connsiteX0" fmla="*/ 17011 w 510257"/>
                <a:gd name="connsiteY0" fmla="*/ 1158240 h 1158240"/>
                <a:gd name="connsiteX1" fmla="*/ 3041 w 510257"/>
                <a:gd name="connsiteY1" fmla="*/ 675957 h 1158240"/>
                <a:gd name="connsiteX2" fmla="*/ 126231 w 510257"/>
                <a:gd name="connsiteY2" fmla="*/ 525780 h 1158240"/>
                <a:gd name="connsiteX3" fmla="*/ 458971 w 510257"/>
                <a:gd name="connsiteY3" fmla="*/ 449580 h 1158240"/>
                <a:gd name="connsiteX4" fmla="*/ 497071 w 510257"/>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664 w 513673"/>
                <a:gd name="connsiteY0" fmla="*/ 1158240 h 1158240"/>
                <a:gd name="connsiteX1" fmla="*/ 6457 w 513673"/>
                <a:gd name="connsiteY1" fmla="*/ 675957 h 1158240"/>
                <a:gd name="connsiteX2" fmla="*/ 129647 w 513673"/>
                <a:gd name="connsiteY2" fmla="*/ 525780 h 1158240"/>
                <a:gd name="connsiteX3" fmla="*/ 462387 w 513673"/>
                <a:gd name="connsiteY3" fmla="*/ 449580 h 1158240"/>
                <a:gd name="connsiteX4" fmla="*/ 500487 w 513673"/>
                <a:gd name="connsiteY4" fmla="*/ 0 h 1158240"/>
                <a:gd name="connsiteX0" fmla="*/ 17239 w 515248"/>
                <a:gd name="connsiteY0" fmla="*/ 1158240 h 1158240"/>
                <a:gd name="connsiteX1" fmla="*/ 8032 w 515248"/>
                <a:gd name="connsiteY1" fmla="*/ 675957 h 1158240"/>
                <a:gd name="connsiteX2" fmla="*/ 131222 w 515248"/>
                <a:gd name="connsiteY2" fmla="*/ 525780 h 1158240"/>
                <a:gd name="connsiteX3" fmla="*/ 463962 w 515248"/>
                <a:gd name="connsiteY3" fmla="*/ 449580 h 1158240"/>
                <a:gd name="connsiteX4" fmla="*/ 502062 w 515248"/>
                <a:gd name="connsiteY4" fmla="*/ 0 h 1158240"/>
                <a:gd name="connsiteX0" fmla="*/ 17239 w 515248"/>
                <a:gd name="connsiteY0" fmla="*/ 1158240 h 1158240"/>
                <a:gd name="connsiteX1" fmla="*/ 8032 w 515248"/>
                <a:gd name="connsiteY1" fmla="*/ 675957 h 1158240"/>
                <a:gd name="connsiteX2" fmla="*/ 131222 w 515248"/>
                <a:gd name="connsiteY2" fmla="*/ 525780 h 1158240"/>
                <a:gd name="connsiteX3" fmla="*/ 463962 w 515248"/>
                <a:gd name="connsiteY3" fmla="*/ 449580 h 1158240"/>
                <a:gd name="connsiteX4" fmla="*/ 502062 w 515248"/>
                <a:gd name="connsiteY4" fmla="*/ 0 h 1158240"/>
                <a:gd name="connsiteX0" fmla="*/ 10978 w 508987"/>
                <a:gd name="connsiteY0" fmla="*/ 1158240 h 1158240"/>
                <a:gd name="connsiteX1" fmla="*/ 1771 w 508987"/>
                <a:gd name="connsiteY1" fmla="*/ 675957 h 1158240"/>
                <a:gd name="connsiteX2" fmla="*/ 124961 w 508987"/>
                <a:gd name="connsiteY2" fmla="*/ 525780 h 1158240"/>
                <a:gd name="connsiteX3" fmla="*/ 457701 w 508987"/>
                <a:gd name="connsiteY3" fmla="*/ 449580 h 1158240"/>
                <a:gd name="connsiteX4" fmla="*/ 495801 w 508987"/>
                <a:gd name="connsiteY4" fmla="*/ 0 h 1158240"/>
                <a:gd name="connsiteX0" fmla="*/ 3620 w 501629"/>
                <a:gd name="connsiteY0" fmla="*/ 1158240 h 1158240"/>
                <a:gd name="connsiteX1" fmla="*/ 8700 w 501629"/>
                <a:gd name="connsiteY1" fmla="*/ 675957 h 1158240"/>
                <a:gd name="connsiteX2" fmla="*/ 117603 w 501629"/>
                <a:gd name="connsiteY2" fmla="*/ 525780 h 1158240"/>
                <a:gd name="connsiteX3" fmla="*/ 450343 w 501629"/>
                <a:gd name="connsiteY3" fmla="*/ 449580 h 1158240"/>
                <a:gd name="connsiteX4" fmla="*/ 488443 w 501629"/>
                <a:gd name="connsiteY4" fmla="*/ 0 h 1158240"/>
                <a:gd name="connsiteX0" fmla="*/ 7415 w 505424"/>
                <a:gd name="connsiteY0" fmla="*/ 1158240 h 1158240"/>
                <a:gd name="connsiteX1" fmla="*/ 2970 w 505424"/>
                <a:gd name="connsiteY1" fmla="*/ 680719 h 1158240"/>
                <a:gd name="connsiteX2" fmla="*/ 121398 w 505424"/>
                <a:gd name="connsiteY2" fmla="*/ 525780 h 1158240"/>
                <a:gd name="connsiteX3" fmla="*/ 454138 w 505424"/>
                <a:gd name="connsiteY3" fmla="*/ 449580 h 1158240"/>
                <a:gd name="connsiteX4" fmla="*/ 492238 w 505424"/>
                <a:gd name="connsiteY4" fmla="*/ 0 h 1158240"/>
                <a:gd name="connsiteX0" fmla="*/ 7415 w 505424"/>
                <a:gd name="connsiteY0" fmla="*/ 1158240 h 1158240"/>
                <a:gd name="connsiteX1" fmla="*/ 2970 w 505424"/>
                <a:gd name="connsiteY1" fmla="*/ 680719 h 1158240"/>
                <a:gd name="connsiteX2" fmla="*/ 121398 w 505424"/>
                <a:gd name="connsiteY2" fmla="*/ 525780 h 1158240"/>
                <a:gd name="connsiteX3" fmla="*/ 454138 w 505424"/>
                <a:gd name="connsiteY3" fmla="*/ 449580 h 1158240"/>
                <a:gd name="connsiteX4" fmla="*/ 492238 w 505424"/>
                <a:gd name="connsiteY4" fmla="*/ 0 h 1158240"/>
                <a:gd name="connsiteX0" fmla="*/ 7415 w 518817"/>
                <a:gd name="connsiteY0" fmla="*/ 1158240 h 1158240"/>
                <a:gd name="connsiteX1" fmla="*/ 2970 w 518817"/>
                <a:gd name="connsiteY1" fmla="*/ 680719 h 1158240"/>
                <a:gd name="connsiteX2" fmla="*/ 121398 w 518817"/>
                <a:gd name="connsiteY2" fmla="*/ 525780 h 1158240"/>
                <a:gd name="connsiteX3" fmla="*/ 482713 w 518817"/>
                <a:gd name="connsiteY3" fmla="*/ 487680 h 1158240"/>
                <a:gd name="connsiteX4" fmla="*/ 492238 w 518817"/>
                <a:gd name="connsiteY4" fmla="*/ 0 h 1158240"/>
                <a:gd name="connsiteX0" fmla="*/ 7415 w 518817"/>
                <a:gd name="connsiteY0" fmla="*/ 1158240 h 1158240"/>
                <a:gd name="connsiteX1" fmla="*/ 2970 w 518817"/>
                <a:gd name="connsiteY1" fmla="*/ 680719 h 1158240"/>
                <a:gd name="connsiteX2" fmla="*/ 121398 w 518817"/>
                <a:gd name="connsiteY2" fmla="*/ 525780 h 1158240"/>
                <a:gd name="connsiteX3" fmla="*/ 482713 w 518817"/>
                <a:gd name="connsiteY3" fmla="*/ 473392 h 1158240"/>
                <a:gd name="connsiteX4" fmla="*/ 492238 w 518817"/>
                <a:gd name="connsiteY4" fmla="*/ 0 h 1158240"/>
                <a:gd name="connsiteX0" fmla="*/ 7415 w 513005"/>
                <a:gd name="connsiteY0" fmla="*/ 1158240 h 1158240"/>
                <a:gd name="connsiteX1" fmla="*/ 2970 w 513005"/>
                <a:gd name="connsiteY1" fmla="*/ 680719 h 1158240"/>
                <a:gd name="connsiteX2" fmla="*/ 121398 w 513005"/>
                <a:gd name="connsiteY2" fmla="*/ 525780 h 1158240"/>
                <a:gd name="connsiteX3" fmla="*/ 482713 w 513005"/>
                <a:gd name="connsiteY3" fmla="*/ 473392 h 1158240"/>
                <a:gd name="connsiteX4" fmla="*/ 492238 w 513005"/>
                <a:gd name="connsiteY4" fmla="*/ 0 h 1158240"/>
                <a:gd name="connsiteX0" fmla="*/ 7415 w 506000"/>
                <a:gd name="connsiteY0" fmla="*/ 1158240 h 1158240"/>
                <a:gd name="connsiteX1" fmla="*/ 2970 w 506000"/>
                <a:gd name="connsiteY1" fmla="*/ 680719 h 1158240"/>
                <a:gd name="connsiteX2" fmla="*/ 121398 w 506000"/>
                <a:gd name="connsiteY2" fmla="*/ 525780 h 1158240"/>
                <a:gd name="connsiteX3" fmla="*/ 482713 w 506000"/>
                <a:gd name="connsiteY3" fmla="*/ 473392 h 1158240"/>
                <a:gd name="connsiteX4" fmla="*/ 492238 w 506000"/>
                <a:gd name="connsiteY4" fmla="*/ 0 h 1158240"/>
                <a:gd name="connsiteX0" fmla="*/ 7415 w 517650"/>
                <a:gd name="connsiteY0" fmla="*/ 1158240 h 1158240"/>
                <a:gd name="connsiteX1" fmla="*/ 2970 w 517650"/>
                <a:gd name="connsiteY1" fmla="*/ 680719 h 1158240"/>
                <a:gd name="connsiteX2" fmla="*/ 121398 w 517650"/>
                <a:gd name="connsiteY2" fmla="*/ 525780 h 1158240"/>
                <a:gd name="connsiteX3" fmla="*/ 482713 w 517650"/>
                <a:gd name="connsiteY3" fmla="*/ 473392 h 1158240"/>
                <a:gd name="connsiteX4" fmla="*/ 504621 w 517650"/>
                <a:gd name="connsiteY4" fmla="*/ 350520 h 1158240"/>
                <a:gd name="connsiteX5" fmla="*/ 492238 w 517650"/>
                <a:gd name="connsiteY5" fmla="*/ 0 h 1158240"/>
                <a:gd name="connsiteX0" fmla="*/ 7415 w 506303"/>
                <a:gd name="connsiteY0" fmla="*/ 1158240 h 1158240"/>
                <a:gd name="connsiteX1" fmla="*/ 2970 w 506303"/>
                <a:gd name="connsiteY1" fmla="*/ 680719 h 1158240"/>
                <a:gd name="connsiteX2" fmla="*/ 121398 w 506303"/>
                <a:gd name="connsiteY2" fmla="*/ 525780 h 1158240"/>
                <a:gd name="connsiteX3" fmla="*/ 458901 w 506303"/>
                <a:gd name="connsiteY3" fmla="*/ 482917 h 1158240"/>
                <a:gd name="connsiteX4" fmla="*/ 504621 w 506303"/>
                <a:gd name="connsiteY4" fmla="*/ 350520 h 1158240"/>
                <a:gd name="connsiteX5" fmla="*/ 492238 w 506303"/>
                <a:gd name="connsiteY5" fmla="*/ 0 h 1158240"/>
                <a:gd name="connsiteX0" fmla="*/ 7415 w 504766"/>
                <a:gd name="connsiteY0" fmla="*/ 1158240 h 1158240"/>
                <a:gd name="connsiteX1" fmla="*/ 2970 w 504766"/>
                <a:gd name="connsiteY1" fmla="*/ 680719 h 1158240"/>
                <a:gd name="connsiteX2" fmla="*/ 121398 w 504766"/>
                <a:gd name="connsiteY2" fmla="*/ 525780 h 1158240"/>
                <a:gd name="connsiteX3" fmla="*/ 444613 w 504766"/>
                <a:gd name="connsiteY3" fmla="*/ 482917 h 1158240"/>
                <a:gd name="connsiteX4" fmla="*/ 504621 w 504766"/>
                <a:gd name="connsiteY4" fmla="*/ 350520 h 1158240"/>
                <a:gd name="connsiteX5" fmla="*/ 492238 w 504766"/>
                <a:gd name="connsiteY5" fmla="*/ 0 h 1158240"/>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516255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516255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11275 w 507328"/>
                <a:gd name="connsiteY3" fmla="*/ 511492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66432 h 1163003"/>
                <a:gd name="connsiteX2" fmla="*/ 121398 w 507328"/>
                <a:gd name="connsiteY2" fmla="*/ 530543 h 1163003"/>
                <a:gd name="connsiteX3" fmla="*/ 411275 w 507328"/>
                <a:gd name="connsiteY3" fmla="*/ 511492 h 1163003"/>
                <a:gd name="connsiteX4" fmla="*/ 504621 w 507328"/>
                <a:gd name="connsiteY4" fmla="*/ 355283 h 1163003"/>
                <a:gd name="connsiteX5" fmla="*/ 506525 w 507328"/>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35305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3777 w 504592"/>
                <a:gd name="connsiteY3" fmla="*/ 525780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3777 w 504592"/>
                <a:gd name="connsiteY3" fmla="*/ 525780 h 1163003"/>
                <a:gd name="connsiteX4" fmla="*/ 501885 w 504592"/>
                <a:gd name="connsiteY4" fmla="*/ 355283 h 1163003"/>
                <a:gd name="connsiteX5" fmla="*/ 503789 w 504592"/>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10856 w 515532"/>
                <a:gd name="connsiteY0" fmla="*/ 1048703 h 1048703"/>
                <a:gd name="connsiteX1" fmla="*/ 11174 w 515532"/>
                <a:gd name="connsiteY1" fmla="*/ 666432 h 1048703"/>
                <a:gd name="connsiteX2" fmla="*/ 129602 w 515532"/>
                <a:gd name="connsiteY2" fmla="*/ 530543 h 1048703"/>
                <a:gd name="connsiteX3" fmla="*/ 414717 w 515532"/>
                <a:gd name="connsiteY3" fmla="*/ 525780 h 1048703"/>
                <a:gd name="connsiteX4" fmla="*/ 512825 w 515532"/>
                <a:gd name="connsiteY4" fmla="*/ 355283 h 1048703"/>
                <a:gd name="connsiteX5" fmla="*/ 514729 w 515532"/>
                <a:gd name="connsiteY5" fmla="*/ 0 h 1048703"/>
                <a:gd name="connsiteX0" fmla="*/ 3023 w 507699"/>
                <a:gd name="connsiteY0" fmla="*/ 1048703 h 1048703"/>
                <a:gd name="connsiteX1" fmla="*/ 3341 w 507699"/>
                <a:gd name="connsiteY1" fmla="*/ 666432 h 1048703"/>
                <a:gd name="connsiteX2" fmla="*/ 121769 w 507699"/>
                <a:gd name="connsiteY2" fmla="*/ 530543 h 1048703"/>
                <a:gd name="connsiteX3" fmla="*/ 406884 w 507699"/>
                <a:gd name="connsiteY3" fmla="*/ 525780 h 1048703"/>
                <a:gd name="connsiteX4" fmla="*/ 504992 w 507699"/>
                <a:gd name="connsiteY4" fmla="*/ 355283 h 1048703"/>
                <a:gd name="connsiteX5" fmla="*/ 506896 w 507699"/>
                <a:gd name="connsiteY5" fmla="*/ 0 h 1048703"/>
                <a:gd name="connsiteX0" fmla="*/ 10856 w 515532"/>
                <a:gd name="connsiteY0" fmla="*/ 1048703 h 1048703"/>
                <a:gd name="connsiteX1" fmla="*/ 11174 w 515532"/>
                <a:gd name="connsiteY1" fmla="*/ 666432 h 1048703"/>
                <a:gd name="connsiteX2" fmla="*/ 129602 w 515532"/>
                <a:gd name="connsiteY2" fmla="*/ 530543 h 1048703"/>
                <a:gd name="connsiteX3" fmla="*/ 414717 w 515532"/>
                <a:gd name="connsiteY3" fmla="*/ 525780 h 1048703"/>
                <a:gd name="connsiteX4" fmla="*/ 512825 w 515532"/>
                <a:gd name="connsiteY4" fmla="*/ 355283 h 1048703"/>
                <a:gd name="connsiteX5" fmla="*/ 514729 w 515532"/>
                <a:gd name="connsiteY5" fmla="*/ 0 h 1048703"/>
                <a:gd name="connsiteX0" fmla="*/ 5191 w 509867"/>
                <a:gd name="connsiteY0" fmla="*/ 1048703 h 1048703"/>
                <a:gd name="connsiteX1" fmla="*/ 5509 w 509867"/>
                <a:gd name="connsiteY1" fmla="*/ 666432 h 1048703"/>
                <a:gd name="connsiteX2" fmla="*/ 123937 w 509867"/>
                <a:gd name="connsiteY2" fmla="*/ 530543 h 1048703"/>
                <a:gd name="connsiteX3" fmla="*/ 409052 w 509867"/>
                <a:gd name="connsiteY3" fmla="*/ 525780 h 1048703"/>
                <a:gd name="connsiteX4" fmla="*/ 507160 w 509867"/>
                <a:gd name="connsiteY4" fmla="*/ 355283 h 1048703"/>
                <a:gd name="connsiteX5" fmla="*/ 509064 w 509867"/>
                <a:gd name="connsiteY5" fmla="*/ 0 h 1048703"/>
                <a:gd name="connsiteX0" fmla="*/ 15252 w 512784"/>
                <a:gd name="connsiteY0" fmla="*/ 1043940 h 1043940"/>
                <a:gd name="connsiteX1" fmla="*/ 8426 w 512784"/>
                <a:gd name="connsiteY1" fmla="*/ 666432 h 1043940"/>
                <a:gd name="connsiteX2" fmla="*/ 126854 w 512784"/>
                <a:gd name="connsiteY2" fmla="*/ 530543 h 1043940"/>
                <a:gd name="connsiteX3" fmla="*/ 411969 w 512784"/>
                <a:gd name="connsiteY3" fmla="*/ 525780 h 1043940"/>
                <a:gd name="connsiteX4" fmla="*/ 510077 w 512784"/>
                <a:gd name="connsiteY4" fmla="*/ 355283 h 1043940"/>
                <a:gd name="connsiteX5" fmla="*/ 511981 w 512784"/>
                <a:gd name="connsiteY5" fmla="*/ 0 h 1043940"/>
                <a:gd name="connsiteX0" fmla="*/ 6948 w 504480"/>
                <a:gd name="connsiteY0" fmla="*/ 1043940 h 1043940"/>
                <a:gd name="connsiteX1" fmla="*/ 122 w 504480"/>
                <a:gd name="connsiteY1" fmla="*/ 666432 h 1043940"/>
                <a:gd name="connsiteX2" fmla="*/ 118550 w 504480"/>
                <a:gd name="connsiteY2" fmla="*/ 530543 h 1043940"/>
                <a:gd name="connsiteX3" fmla="*/ 403665 w 504480"/>
                <a:gd name="connsiteY3" fmla="*/ 525780 h 1043940"/>
                <a:gd name="connsiteX4" fmla="*/ 501773 w 504480"/>
                <a:gd name="connsiteY4" fmla="*/ 355283 h 1043940"/>
                <a:gd name="connsiteX5" fmla="*/ 503677 w 504480"/>
                <a:gd name="connsiteY5" fmla="*/ 0 h 1043940"/>
                <a:gd name="connsiteX0" fmla="*/ 6830 w 504362"/>
                <a:gd name="connsiteY0" fmla="*/ 1043940 h 1043940"/>
                <a:gd name="connsiteX1" fmla="*/ 4 w 504362"/>
                <a:gd name="connsiteY1" fmla="*/ 666432 h 1043940"/>
                <a:gd name="connsiteX2" fmla="*/ 118432 w 504362"/>
                <a:gd name="connsiteY2" fmla="*/ 530543 h 1043940"/>
                <a:gd name="connsiteX3" fmla="*/ 403547 w 504362"/>
                <a:gd name="connsiteY3" fmla="*/ 525780 h 1043940"/>
                <a:gd name="connsiteX4" fmla="*/ 501655 w 504362"/>
                <a:gd name="connsiteY4" fmla="*/ 355283 h 1043940"/>
                <a:gd name="connsiteX5" fmla="*/ 503559 w 504362"/>
                <a:gd name="connsiteY5" fmla="*/ 0 h 1043940"/>
                <a:gd name="connsiteX0" fmla="*/ 6871 w 504403"/>
                <a:gd name="connsiteY0" fmla="*/ 1043940 h 1043940"/>
                <a:gd name="connsiteX1" fmla="*/ 45 w 504403"/>
                <a:gd name="connsiteY1" fmla="*/ 666432 h 1043940"/>
                <a:gd name="connsiteX2" fmla="*/ 118473 w 504403"/>
                <a:gd name="connsiteY2" fmla="*/ 530543 h 1043940"/>
                <a:gd name="connsiteX3" fmla="*/ 403588 w 504403"/>
                <a:gd name="connsiteY3" fmla="*/ 525780 h 1043940"/>
                <a:gd name="connsiteX4" fmla="*/ 501696 w 504403"/>
                <a:gd name="connsiteY4" fmla="*/ 355283 h 1043940"/>
                <a:gd name="connsiteX5" fmla="*/ 503600 w 504403"/>
                <a:gd name="connsiteY5" fmla="*/ 0 h 104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403" h="1043940">
                  <a:moveTo>
                    <a:pt x="6871" y="1043940"/>
                  </a:moveTo>
                  <a:cubicBezTo>
                    <a:pt x="-1807" y="623041"/>
                    <a:pt x="318" y="751999"/>
                    <a:pt x="45" y="666432"/>
                  </a:cubicBezTo>
                  <a:cubicBezTo>
                    <a:pt x="-416" y="521719"/>
                    <a:pt x="46453" y="534935"/>
                    <a:pt x="118473" y="530543"/>
                  </a:cubicBezTo>
                  <a:cubicBezTo>
                    <a:pt x="190493" y="526151"/>
                    <a:pt x="315905" y="526415"/>
                    <a:pt x="403588" y="525780"/>
                  </a:cubicBezTo>
                  <a:cubicBezTo>
                    <a:pt x="491271" y="525145"/>
                    <a:pt x="504870" y="496095"/>
                    <a:pt x="501696" y="355283"/>
                  </a:cubicBezTo>
                  <a:cubicBezTo>
                    <a:pt x="503284" y="276384"/>
                    <a:pt x="505664" y="58420"/>
                    <a:pt x="503600" y="0"/>
                  </a:cubicBezTo>
                </a:path>
              </a:pathLst>
            </a:custGeom>
            <a:grp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013"/>
            </a:p>
          </p:txBody>
        </p:sp>
      </p:grpSp>
      <p:grpSp>
        <p:nvGrpSpPr>
          <p:cNvPr id="20" name="组合 19"/>
          <p:cNvGrpSpPr/>
          <p:nvPr/>
        </p:nvGrpSpPr>
        <p:grpSpPr>
          <a:xfrm>
            <a:off x="4490991" y="2571750"/>
            <a:ext cx="468224" cy="967973"/>
            <a:chOff x="5987194" y="3429000"/>
            <a:chExt cx="624298" cy="1290630"/>
          </a:xfrm>
          <a:solidFill>
            <a:schemeClr val="bg1"/>
          </a:solidFill>
        </p:grpSpPr>
        <p:sp>
          <p:nvSpPr>
            <p:cNvPr id="21" name="椭圆 20"/>
            <p:cNvSpPr/>
            <p:nvPr/>
          </p:nvSpPr>
          <p:spPr>
            <a:xfrm>
              <a:off x="5987194" y="3429000"/>
              <a:ext cx="216024" cy="216024"/>
            </a:xfrm>
            <a:prstGeom prst="ellipse">
              <a:avLst/>
            </a:prstGeom>
            <a:grp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22" name="任意多边形 21"/>
            <p:cNvSpPr/>
            <p:nvPr/>
          </p:nvSpPr>
          <p:spPr>
            <a:xfrm flipV="1">
              <a:off x="6107089" y="3675690"/>
              <a:ext cx="504403" cy="1043940"/>
            </a:xfrm>
            <a:custGeom>
              <a:avLst/>
              <a:gdLst>
                <a:gd name="connsiteX0" fmla="*/ 36741 w 535207"/>
                <a:gd name="connsiteY0" fmla="*/ 1158240 h 1158240"/>
                <a:gd name="connsiteX1" fmla="*/ 44361 w 535207"/>
                <a:gd name="connsiteY1" fmla="*/ 525780 h 1158240"/>
                <a:gd name="connsiteX2" fmla="*/ 478701 w 535207"/>
                <a:gd name="connsiteY2" fmla="*/ 449580 h 1158240"/>
                <a:gd name="connsiteX3" fmla="*/ 516801 w 535207"/>
                <a:gd name="connsiteY3" fmla="*/ 0 h 1158240"/>
                <a:gd name="connsiteX0" fmla="*/ 15927 w 511653"/>
                <a:gd name="connsiteY0" fmla="*/ 1158240 h 1158240"/>
                <a:gd name="connsiteX1" fmla="*/ 74347 w 511653"/>
                <a:gd name="connsiteY1" fmla="*/ 525780 h 1158240"/>
                <a:gd name="connsiteX2" fmla="*/ 457887 w 511653"/>
                <a:gd name="connsiteY2" fmla="*/ 449580 h 1158240"/>
                <a:gd name="connsiteX3" fmla="*/ 495987 w 511653"/>
                <a:gd name="connsiteY3" fmla="*/ 0 h 1158240"/>
                <a:gd name="connsiteX0" fmla="*/ 15927 w 511653"/>
                <a:gd name="connsiteY0" fmla="*/ 1158240 h 1158240"/>
                <a:gd name="connsiteX1" fmla="*/ 74347 w 511653"/>
                <a:gd name="connsiteY1" fmla="*/ 525780 h 1158240"/>
                <a:gd name="connsiteX2" fmla="*/ 457887 w 511653"/>
                <a:gd name="connsiteY2" fmla="*/ 449580 h 1158240"/>
                <a:gd name="connsiteX3" fmla="*/ 495987 w 511653"/>
                <a:gd name="connsiteY3" fmla="*/ 0 h 1158240"/>
                <a:gd name="connsiteX0" fmla="*/ 796 w 496522"/>
                <a:gd name="connsiteY0" fmla="*/ 1158240 h 1158240"/>
                <a:gd name="connsiteX1" fmla="*/ 5876 w 496522"/>
                <a:gd name="connsiteY1" fmla="*/ 661670 h 1158240"/>
                <a:gd name="connsiteX2" fmla="*/ 59216 w 496522"/>
                <a:gd name="connsiteY2" fmla="*/ 525780 h 1158240"/>
                <a:gd name="connsiteX3" fmla="*/ 442756 w 496522"/>
                <a:gd name="connsiteY3" fmla="*/ 449580 h 1158240"/>
                <a:gd name="connsiteX4" fmla="*/ 480856 w 496522"/>
                <a:gd name="connsiteY4" fmla="*/ 0 h 1158240"/>
                <a:gd name="connsiteX0" fmla="*/ 796 w 496522"/>
                <a:gd name="connsiteY0" fmla="*/ 1158240 h 1158240"/>
                <a:gd name="connsiteX1" fmla="*/ 5876 w 496522"/>
                <a:gd name="connsiteY1" fmla="*/ 661670 h 1158240"/>
                <a:gd name="connsiteX2" fmla="*/ 59216 w 496522"/>
                <a:gd name="connsiteY2" fmla="*/ 525780 h 1158240"/>
                <a:gd name="connsiteX3" fmla="*/ 442756 w 496522"/>
                <a:gd name="connsiteY3" fmla="*/ 449580 h 1158240"/>
                <a:gd name="connsiteX4" fmla="*/ 480856 w 496522"/>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1638 w 494884"/>
                <a:gd name="connsiteY0" fmla="*/ 1158240 h 1158240"/>
                <a:gd name="connsiteX1" fmla="*/ 6718 w 494884"/>
                <a:gd name="connsiteY1" fmla="*/ 661670 h 1158240"/>
                <a:gd name="connsiteX2" fmla="*/ 110858 w 494884"/>
                <a:gd name="connsiteY2" fmla="*/ 525780 h 1158240"/>
                <a:gd name="connsiteX3" fmla="*/ 443598 w 494884"/>
                <a:gd name="connsiteY3" fmla="*/ 449580 h 1158240"/>
                <a:gd name="connsiteX4" fmla="*/ 481698 w 494884"/>
                <a:gd name="connsiteY4" fmla="*/ 0 h 1158240"/>
                <a:gd name="connsiteX0" fmla="*/ 17011 w 510257"/>
                <a:gd name="connsiteY0" fmla="*/ 1158240 h 1158240"/>
                <a:gd name="connsiteX1" fmla="*/ 3041 w 510257"/>
                <a:gd name="connsiteY1" fmla="*/ 675957 h 1158240"/>
                <a:gd name="connsiteX2" fmla="*/ 126231 w 510257"/>
                <a:gd name="connsiteY2" fmla="*/ 525780 h 1158240"/>
                <a:gd name="connsiteX3" fmla="*/ 458971 w 510257"/>
                <a:gd name="connsiteY3" fmla="*/ 449580 h 1158240"/>
                <a:gd name="connsiteX4" fmla="*/ 497071 w 510257"/>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664 w 513673"/>
                <a:gd name="connsiteY0" fmla="*/ 1158240 h 1158240"/>
                <a:gd name="connsiteX1" fmla="*/ 6457 w 513673"/>
                <a:gd name="connsiteY1" fmla="*/ 675957 h 1158240"/>
                <a:gd name="connsiteX2" fmla="*/ 129647 w 513673"/>
                <a:gd name="connsiteY2" fmla="*/ 525780 h 1158240"/>
                <a:gd name="connsiteX3" fmla="*/ 462387 w 513673"/>
                <a:gd name="connsiteY3" fmla="*/ 449580 h 1158240"/>
                <a:gd name="connsiteX4" fmla="*/ 500487 w 513673"/>
                <a:gd name="connsiteY4" fmla="*/ 0 h 1158240"/>
                <a:gd name="connsiteX0" fmla="*/ 17239 w 515248"/>
                <a:gd name="connsiteY0" fmla="*/ 1158240 h 1158240"/>
                <a:gd name="connsiteX1" fmla="*/ 8032 w 515248"/>
                <a:gd name="connsiteY1" fmla="*/ 675957 h 1158240"/>
                <a:gd name="connsiteX2" fmla="*/ 131222 w 515248"/>
                <a:gd name="connsiteY2" fmla="*/ 525780 h 1158240"/>
                <a:gd name="connsiteX3" fmla="*/ 463962 w 515248"/>
                <a:gd name="connsiteY3" fmla="*/ 449580 h 1158240"/>
                <a:gd name="connsiteX4" fmla="*/ 502062 w 515248"/>
                <a:gd name="connsiteY4" fmla="*/ 0 h 1158240"/>
                <a:gd name="connsiteX0" fmla="*/ 17239 w 515248"/>
                <a:gd name="connsiteY0" fmla="*/ 1158240 h 1158240"/>
                <a:gd name="connsiteX1" fmla="*/ 8032 w 515248"/>
                <a:gd name="connsiteY1" fmla="*/ 675957 h 1158240"/>
                <a:gd name="connsiteX2" fmla="*/ 131222 w 515248"/>
                <a:gd name="connsiteY2" fmla="*/ 525780 h 1158240"/>
                <a:gd name="connsiteX3" fmla="*/ 463962 w 515248"/>
                <a:gd name="connsiteY3" fmla="*/ 449580 h 1158240"/>
                <a:gd name="connsiteX4" fmla="*/ 502062 w 515248"/>
                <a:gd name="connsiteY4" fmla="*/ 0 h 1158240"/>
                <a:gd name="connsiteX0" fmla="*/ 10978 w 508987"/>
                <a:gd name="connsiteY0" fmla="*/ 1158240 h 1158240"/>
                <a:gd name="connsiteX1" fmla="*/ 1771 w 508987"/>
                <a:gd name="connsiteY1" fmla="*/ 675957 h 1158240"/>
                <a:gd name="connsiteX2" fmla="*/ 124961 w 508987"/>
                <a:gd name="connsiteY2" fmla="*/ 525780 h 1158240"/>
                <a:gd name="connsiteX3" fmla="*/ 457701 w 508987"/>
                <a:gd name="connsiteY3" fmla="*/ 449580 h 1158240"/>
                <a:gd name="connsiteX4" fmla="*/ 495801 w 508987"/>
                <a:gd name="connsiteY4" fmla="*/ 0 h 1158240"/>
                <a:gd name="connsiteX0" fmla="*/ 3620 w 501629"/>
                <a:gd name="connsiteY0" fmla="*/ 1158240 h 1158240"/>
                <a:gd name="connsiteX1" fmla="*/ 8700 w 501629"/>
                <a:gd name="connsiteY1" fmla="*/ 675957 h 1158240"/>
                <a:gd name="connsiteX2" fmla="*/ 117603 w 501629"/>
                <a:gd name="connsiteY2" fmla="*/ 525780 h 1158240"/>
                <a:gd name="connsiteX3" fmla="*/ 450343 w 501629"/>
                <a:gd name="connsiteY3" fmla="*/ 449580 h 1158240"/>
                <a:gd name="connsiteX4" fmla="*/ 488443 w 501629"/>
                <a:gd name="connsiteY4" fmla="*/ 0 h 1158240"/>
                <a:gd name="connsiteX0" fmla="*/ 7415 w 505424"/>
                <a:gd name="connsiteY0" fmla="*/ 1158240 h 1158240"/>
                <a:gd name="connsiteX1" fmla="*/ 2970 w 505424"/>
                <a:gd name="connsiteY1" fmla="*/ 680719 h 1158240"/>
                <a:gd name="connsiteX2" fmla="*/ 121398 w 505424"/>
                <a:gd name="connsiteY2" fmla="*/ 525780 h 1158240"/>
                <a:gd name="connsiteX3" fmla="*/ 454138 w 505424"/>
                <a:gd name="connsiteY3" fmla="*/ 449580 h 1158240"/>
                <a:gd name="connsiteX4" fmla="*/ 492238 w 505424"/>
                <a:gd name="connsiteY4" fmla="*/ 0 h 1158240"/>
                <a:gd name="connsiteX0" fmla="*/ 7415 w 505424"/>
                <a:gd name="connsiteY0" fmla="*/ 1158240 h 1158240"/>
                <a:gd name="connsiteX1" fmla="*/ 2970 w 505424"/>
                <a:gd name="connsiteY1" fmla="*/ 680719 h 1158240"/>
                <a:gd name="connsiteX2" fmla="*/ 121398 w 505424"/>
                <a:gd name="connsiteY2" fmla="*/ 525780 h 1158240"/>
                <a:gd name="connsiteX3" fmla="*/ 454138 w 505424"/>
                <a:gd name="connsiteY3" fmla="*/ 449580 h 1158240"/>
                <a:gd name="connsiteX4" fmla="*/ 492238 w 505424"/>
                <a:gd name="connsiteY4" fmla="*/ 0 h 1158240"/>
                <a:gd name="connsiteX0" fmla="*/ 7415 w 518817"/>
                <a:gd name="connsiteY0" fmla="*/ 1158240 h 1158240"/>
                <a:gd name="connsiteX1" fmla="*/ 2970 w 518817"/>
                <a:gd name="connsiteY1" fmla="*/ 680719 h 1158240"/>
                <a:gd name="connsiteX2" fmla="*/ 121398 w 518817"/>
                <a:gd name="connsiteY2" fmla="*/ 525780 h 1158240"/>
                <a:gd name="connsiteX3" fmla="*/ 482713 w 518817"/>
                <a:gd name="connsiteY3" fmla="*/ 487680 h 1158240"/>
                <a:gd name="connsiteX4" fmla="*/ 492238 w 518817"/>
                <a:gd name="connsiteY4" fmla="*/ 0 h 1158240"/>
                <a:gd name="connsiteX0" fmla="*/ 7415 w 518817"/>
                <a:gd name="connsiteY0" fmla="*/ 1158240 h 1158240"/>
                <a:gd name="connsiteX1" fmla="*/ 2970 w 518817"/>
                <a:gd name="connsiteY1" fmla="*/ 680719 h 1158240"/>
                <a:gd name="connsiteX2" fmla="*/ 121398 w 518817"/>
                <a:gd name="connsiteY2" fmla="*/ 525780 h 1158240"/>
                <a:gd name="connsiteX3" fmla="*/ 482713 w 518817"/>
                <a:gd name="connsiteY3" fmla="*/ 473392 h 1158240"/>
                <a:gd name="connsiteX4" fmla="*/ 492238 w 518817"/>
                <a:gd name="connsiteY4" fmla="*/ 0 h 1158240"/>
                <a:gd name="connsiteX0" fmla="*/ 7415 w 513005"/>
                <a:gd name="connsiteY0" fmla="*/ 1158240 h 1158240"/>
                <a:gd name="connsiteX1" fmla="*/ 2970 w 513005"/>
                <a:gd name="connsiteY1" fmla="*/ 680719 h 1158240"/>
                <a:gd name="connsiteX2" fmla="*/ 121398 w 513005"/>
                <a:gd name="connsiteY2" fmla="*/ 525780 h 1158240"/>
                <a:gd name="connsiteX3" fmla="*/ 482713 w 513005"/>
                <a:gd name="connsiteY3" fmla="*/ 473392 h 1158240"/>
                <a:gd name="connsiteX4" fmla="*/ 492238 w 513005"/>
                <a:gd name="connsiteY4" fmla="*/ 0 h 1158240"/>
                <a:gd name="connsiteX0" fmla="*/ 7415 w 506000"/>
                <a:gd name="connsiteY0" fmla="*/ 1158240 h 1158240"/>
                <a:gd name="connsiteX1" fmla="*/ 2970 w 506000"/>
                <a:gd name="connsiteY1" fmla="*/ 680719 h 1158240"/>
                <a:gd name="connsiteX2" fmla="*/ 121398 w 506000"/>
                <a:gd name="connsiteY2" fmla="*/ 525780 h 1158240"/>
                <a:gd name="connsiteX3" fmla="*/ 482713 w 506000"/>
                <a:gd name="connsiteY3" fmla="*/ 473392 h 1158240"/>
                <a:gd name="connsiteX4" fmla="*/ 492238 w 506000"/>
                <a:gd name="connsiteY4" fmla="*/ 0 h 1158240"/>
                <a:gd name="connsiteX0" fmla="*/ 7415 w 517650"/>
                <a:gd name="connsiteY0" fmla="*/ 1158240 h 1158240"/>
                <a:gd name="connsiteX1" fmla="*/ 2970 w 517650"/>
                <a:gd name="connsiteY1" fmla="*/ 680719 h 1158240"/>
                <a:gd name="connsiteX2" fmla="*/ 121398 w 517650"/>
                <a:gd name="connsiteY2" fmla="*/ 525780 h 1158240"/>
                <a:gd name="connsiteX3" fmla="*/ 482713 w 517650"/>
                <a:gd name="connsiteY3" fmla="*/ 473392 h 1158240"/>
                <a:gd name="connsiteX4" fmla="*/ 504621 w 517650"/>
                <a:gd name="connsiteY4" fmla="*/ 350520 h 1158240"/>
                <a:gd name="connsiteX5" fmla="*/ 492238 w 517650"/>
                <a:gd name="connsiteY5" fmla="*/ 0 h 1158240"/>
                <a:gd name="connsiteX0" fmla="*/ 7415 w 506303"/>
                <a:gd name="connsiteY0" fmla="*/ 1158240 h 1158240"/>
                <a:gd name="connsiteX1" fmla="*/ 2970 w 506303"/>
                <a:gd name="connsiteY1" fmla="*/ 680719 h 1158240"/>
                <a:gd name="connsiteX2" fmla="*/ 121398 w 506303"/>
                <a:gd name="connsiteY2" fmla="*/ 525780 h 1158240"/>
                <a:gd name="connsiteX3" fmla="*/ 458901 w 506303"/>
                <a:gd name="connsiteY3" fmla="*/ 482917 h 1158240"/>
                <a:gd name="connsiteX4" fmla="*/ 504621 w 506303"/>
                <a:gd name="connsiteY4" fmla="*/ 350520 h 1158240"/>
                <a:gd name="connsiteX5" fmla="*/ 492238 w 506303"/>
                <a:gd name="connsiteY5" fmla="*/ 0 h 1158240"/>
                <a:gd name="connsiteX0" fmla="*/ 7415 w 504766"/>
                <a:gd name="connsiteY0" fmla="*/ 1158240 h 1158240"/>
                <a:gd name="connsiteX1" fmla="*/ 2970 w 504766"/>
                <a:gd name="connsiteY1" fmla="*/ 680719 h 1158240"/>
                <a:gd name="connsiteX2" fmla="*/ 121398 w 504766"/>
                <a:gd name="connsiteY2" fmla="*/ 525780 h 1158240"/>
                <a:gd name="connsiteX3" fmla="*/ 444613 w 504766"/>
                <a:gd name="connsiteY3" fmla="*/ 482917 h 1158240"/>
                <a:gd name="connsiteX4" fmla="*/ 504621 w 504766"/>
                <a:gd name="connsiteY4" fmla="*/ 350520 h 1158240"/>
                <a:gd name="connsiteX5" fmla="*/ 492238 w 504766"/>
                <a:gd name="connsiteY5" fmla="*/ 0 h 1158240"/>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516255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516255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11275 w 507328"/>
                <a:gd name="connsiteY3" fmla="*/ 511492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66432 h 1163003"/>
                <a:gd name="connsiteX2" fmla="*/ 121398 w 507328"/>
                <a:gd name="connsiteY2" fmla="*/ 530543 h 1163003"/>
                <a:gd name="connsiteX3" fmla="*/ 411275 w 507328"/>
                <a:gd name="connsiteY3" fmla="*/ 511492 h 1163003"/>
                <a:gd name="connsiteX4" fmla="*/ 504621 w 507328"/>
                <a:gd name="connsiteY4" fmla="*/ 355283 h 1163003"/>
                <a:gd name="connsiteX5" fmla="*/ 506525 w 507328"/>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35305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3777 w 504592"/>
                <a:gd name="connsiteY3" fmla="*/ 525780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3777 w 504592"/>
                <a:gd name="connsiteY3" fmla="*/ 525780 h 1163003"/>
                <a:gd name="connsiteX4" fmla="*/ 501885 w 504592"/>
                <a:gd name="connsiteY4" fmla="*/ 355283 h 1163003"/>
                <a:gd name="connsiteX5" fmla="*/ 503789 w 504592"/>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10856 w 515532"/>
                <a:gd name="connsiteY0" fmla="*/ 1048703 h 1048703"/>
                <a:gd name="connsiteX1" fmla="*/ 11174 w 515532"/>
                <a:gd name="connsiteY1" fmla="*/ 666432 h 1048703"/>
                <a:gd name="connsiteX2" fmla="*/ 129602 w 515532"/>
                <a:gd name="connsiteY2" fmla="*/ 530543 h 1048703"/>
                <a:gd name="connsiteX3" fmla="*/ 414717 w 515532"/>
                <a:gd name="connsiteY3" fmla="*/ 525780 h 1048703"/>
                <a:gd name="connsiteX4" fmla="*/ 512825 w 515532"/>
                <a:gd name="connsiteY4" fmla="*/ 355283 h 1048703"/>
                <a:gd name="connsiteX5" fmla="*/ 514729 w 515532"/>
                <a:gd name="connsiteY5" fmla="*/ 0 h 1048703"/>
                <a:gd name="connsiteX0" fmla="*/ 3023 w 507699"/>
                <a:gd name="connsiteY0" fmla="*/ 1048703 h 1048703"/>
                <a:gd name="connsiteX1" fmla="*/ 3341 w 507699"/>
                <a:gd name="connsiteY1" fmla="*/ 666432 h 1048703"/>
                <a:gd name="connsiteX2" fmla="*/ 121769 w 507699"/>
                <a:gd name="connsiteY2" fmla="*/ 530543 h 1048703"/>
                <a:gd name="connsiteX3" fmla="*/ 406884 w 507699"/>
                <a:gd name="connsiteY3" fmla="*/ 525780 h 1048703"/>
                <a:gd name="connsiteX4" fmla="*/ 504992 w 507699"/>
                <a:gd name="connsiteY4" fmla="*/ 355283 h 1048703"/>
                <a:gd name="connsiteX5" fmla="*/ 506896 w 507699"/>
                <a:gd name="connsiteY5" fmla="*/ 0 h 1048703"/>
                <a:gd name="connsiteX0" fmla="*/ 10856 w 515532"/>
                <a:gd name="connsiteY0" fmla="*/ 1048703 h 1048703"/>
                <a:gd name="connsiteX1" fmla="*/ 11174 w 515532"/>
                <a:gd name="connsiteY1" fmla="*/ 666432 h 1048703"/>
                <a:gd name="connsiteX2" fmla="*/ 129602 w 515532"/>
                <a:gd name="connsiteY2" fmla="*/ 530543 h 1048703"/>
                <a:gd name="connsiteX3" fmla="*/ 414717 w 515532"/>
                <a:gd name="connsiteY3" fmla="*/ 525780 h 1048703"/>
                <a:gd name="connsiteX4" fmla="*/ 512825 w 515532"/>
                <a:gd name="connsiteY4" fmla="*/ 355283 h 1048703"/>
                <a:gd name="connsiteX5" fmla="*/ 514729 w 515532"/>
                <a:gd name="connsiteY5" fmla="*/ 0 h 1048703"/>
                <a:gd name="connsiteX0" fmla="*/ 5191 w 509867"/>
                <a:gd name="connsiteY0" fmla="*/ 1048703 h 1048703"/>
                <a:gd name="connsiteX1" fmla="*/ 5509 w 509867"/>
                <a:gd name="connsiteY1" fmla="*/ 666432 h 1048703"/>
                <a:gd name="connsiteX2" fmla="*/ 123937 w 509867"/>
                <a:gd name="connsiteY2" fmla="*/ 530543 h 1048703"/>
                <a:gd name="connsiteX3" fmla="*/ 409052 w 509867"/>
                <a:gd name="connsiteY3" fmla="*/ 525780 h 1048703"/>
                <a:gd name="connsiteX4" fmla="*/ 507160 w 509867"/>
                <a:gd name="connsiteY4" fmla="*/ 355283 h 1048703"/>
                <a:gd name="connsiteX5" fmla="*/ 509064 w 509867"/>
                <a:gd name="connsiteY5" fmla="*/ 0 h 1048703"/>
                <a:gd name="connsiteX0" fmla="*/ 15252 w 512784"/>
                <a:gd name="connsiteY0" fmla="*/ 1043940 h 1043940"/>
                <a:gd name="connsiteX1" fmla="*/ 8426 w 512784"/>
                <a:gd name="connsiteY1" fmla="*/ 666432 h 1043940"/>
                <a:gd name="connsiteX2" fmla="*/ 126854 w 512784"/>
                <a:gd name="connsiteY2" fmla="*/ 530543 h 1043940"/>
                <a:gd name="connsiteX3" fmla="*/ 411969 w 512784"/>
                <a:gd name="connsiteY3" fmla="*/ 525780 h 1043940"/>
                <a:gd name="connsiteX4" fmla="*/ 510077 w 512784"/>
                <a:gd name="connsiteY4" fmla="*/ 355283 h 1043940"/>
                <a:gd name="connsiteX5" fmla="*/ 511981 w 512784"/>
                <a:gd name="connsiteY5" fmla="*/ 0 h 1043940"/>
                <a:gd name="connsiteX0" fmla="*/ 6948 w 504480"/>
                <a:gd name="connsiteY0" fmla="*/ 1043940 h 1043940"/>
                <a:gd name="connsiteX1" fmla="*/ 122 w 504480"/>
                <a:gd name="connsiteY1" fmla="*/ 666432 h 1043940"/>
                <a:gd name="connsiteX2" fmla="*/ 118550 w 504480"/>
                <a:gd name="connsiteY2" fmla="*/ 530543 h 1043940"/>
                <a:gd name="connsiteX3" fmla="*/ 403665 w 504480"/>
                <a:gd name="connsiteY3" fmla="*/ 525780 h 1043940"/>
                <a:gd name="connsiteX4" fmla="*/ 501773 w 504480"/>
                <a:gd name="connsiteY4" fmla="*/ 355283 h 1043940"/>
                <a:gd name="connsiteX5" fmla="*/ 503677 w 504480"/>
                <a:gd name="connsiteY5" fmla="*/ 0 h 1043940"/>
                <a:gd name="connsiteX0" fmla="*/ 6830 w 504362"/>
                <a:gd name="connsiteY0" fmla="*/ 1043940 h 1043940"/>
                <a:gd name="connsiteX1" fmla="*/ 4 w 504362"/>
                <a:gd name="connsiteY1" fmla="*/ 666432 h 1043940"/>
                <a:gd name="connsiteX2" fmla="*/ 118432 w 504362"/>
                <a:gd name="connsiteY2" fmla="*/ 530543 h 1043940"/>
                <a:gd name="connsiteX3" fmla="*/ 403547 w 504362"/>
                <a:gd name="connsiteY3" fmla="*/ 525780 h 1043940"/>
                <a:gd name="connsiteX4" fmla="*/ 501655 w 504362"/>
                <a:gd name="connsiteY4" fmla="*/ 355283 h 1043940"/>
                <a:gd name="connsiteX5" fmla="*/ 503559 w 504362"/>
                <a:gd name="connsiteY5" fmla="*/ 0 h 1043940"/>
                <a:gd name="connsiteX0" fmla="*/ 6871 w 504403"/>
                <a:gd name="connsiteY0" fmla="*/ 1043940 h 1043940"/>
                <a:gd name="connsiteX1" fmla="*/ 45 w 504403"/>
                <a:gd name="connsiteY1" fmla="*/ 666432 h 1043940"/>
                <a:gd name="connsiteX2" fmla="*/ 118473 w 504403"/>
                <a:gd name="connsiteY2" fmla="*/ 530543 h 1043940"/>
                <a:gd name="connsiteX3" fmla="*/ 403588 w 504403"/>
                <a:gd name="connsiteY3" fmla="*/ 525780 h 1043940"/>
                <a:gd name="connsiteX4" fmla="*/ 501696 w 504403"/>
                <a:gd name="connsiteY4" fmla="*/ 355283 h 1043940"/>
                <a:gd name="connsiteX5" fmla="*/ 503600 w 504403"/>
                <a:gd name="connsiteY5" fmla="*/ 0 h 104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403" h="1043940">
                  <a:moveTo>
                    <a:pt x="6871" y="1043940"/>
                  </a:moveTo>
                  <a:cubicBezTo>
                    <a:pt x="-1807" y="623041"/>
                    <a:pt x="318" y="751999"/>
                    <a:pt x="45" y="666432"/>
                  </a:cubicBezTo>
                  <a:cubicBezTo>
                    <a:pt x="-416" y="521719"/>
                    <a:pt x="46453" y="534935"/>
                    <a:pt x="118473" y="530543"/>
                  </a:cubicBezTo>
                  <a:cubicBezTo>
                    <a:pt x="190493" y="526151"/>
                    <a:pt x="315905" y="526415"/>
                    <a:pt x="403588" y="525780"/>
                  </a:cubicBezTo>
                  <a:cubicBezTo>
                    <a:pt x="491271" y="525145"/>
                    <a:pt x="504870" y="496095"/>
                    <a:pt x="501696" y="355283"/>
                  </a:cubicBezTo>
                  <a:cubicBezTo>
                    <a:pt x="503284" y="276384"/>
                    <a:pt x="505664" y="58420"/>
                    <a:pt x="503600" y="0"/>
                  </a:cubicBezTo>
                </a:path>
              </a:pathLst>
            </a:custGeom>
            <a:grp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013"/>
            </a:p>
          </p:txBody>
        </p:sp>
      </p:grpSp>
      <p:grpSp>
        <p:nvGrpSpPr>
          <p:cNvPr id="23" name="组合 22"/>
          <p:cNvGrpSpPr/>
          <p:nvPr/>
        </p:nvGrpSpPr>
        <p:grpSpPr>
          <a:xfrm>
            <a:off x="6354198" y="2571750"/>
            <a:ext cx="468224" cy="967973"/>
            <a:chOff x="8471470" y="3429000"/>
            <a:chExt cx="624298" cy="1290630"/>
          </a:xfrm>
          <a:solidFill>
            <a:schemeClr val="bg1"/>
          </a:solidFill>
        </p:grpSpPr>
        <p:sp>
          <p:nvSpPr>
            <p:cNvPr id="24" name="椭圆 23"/>
            <p:cNvSpPr/>
            <p:nvPr/>
          </p:nvSpPr>
          <p:spPr>
            <a:xfrm>
              <a:off x="8471470" y="3429000"/>
              <a:ext cx="216024" cy="216024"/>
            </a:xfrm>
            <a:prstGeom prst="ellipse">
              <a:avLst/>
            </a:prstGeom>
            <a:grp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25" name="任意多边形 24"/>
            <p:cNvSpPr/>
            <p:nvPr/>
          </p:nvSpPr>
          <p:spPr>
            <a:xfrm flipV="1">
              <a:off x="8591365" y="3675690"/>
              <a:ext cx="504403" cy="1043940"/>
            </a:xfrm>
            <a:custGeom>
              <a:avLst/>
              <a:gdLst>
                <a:gd name="connsiteX0" fmla="*/ 36741 w 535207"/>
                <a:gd name="connsiteY0" fmla="*/ 1158240 h 1158240"/>
                <a:gd name="connsiteX1" fmla="*/ 44361 w 535207"/>
                <a:gd name="connsiteY1" fmla="*/ 525780 h 1158240"/>
                <a:gd name="connsiteX2" fmla="*/ 478701 w 535207"/>
                <a:gd name="connsiteY2" fmla="*/ 449580 h 1158240"/>
                <a:gd name="connsiteX3" fmla="*/ 516801 w 535207"/>
                <a:gd name="connsiteY3" fmla="*/ 0 h 1158240"/>
                <a:gd name="connsiteX0" fmla="*/ 15927 w 511653"/>
                <a:gd name="connsiteY0" fmla="*/ 1158240 h 1158240"/>
                <a:gd name="connsiteX1" fmla="*/ 74347 w 511653"/>
                <a:gd name="connsiteY1" fmla="*/ 525780 h 1158240"/>
                <a:gd name="connsiteX2" fmla="*/ 457887 w 511653"/>
                <a:gd name="connsiteY2" fmla="*/ 449580 h 1158240"/>
                <a:gd name="connsiteX3" fmla="*/ 495987 w 511653"/>
                <a:gd name="connsiteY3" fmla="*/ 0 h 1158240"/>
                <a:gd name="connsiteX0" fmla="*/ 15927 w 511653"/>
                <a:gd name="connsiteY0" fmla="*/ 1158240 h 1158240"/>
                <a:gd name="connsiteX1" fmla="*/ 74347 w 511653"/>
                <a:gd name="connsiteY1" fmla="*/ 525780 h 1158240"/>
                <a:gd name="connsiteX2" fmla="*/ 457887 w 511653"/>
                <a:gd name="connsiteY2" fmla="*/ 449580 h 1158240"/>
                <a:gd name="connsiteX3" fmla="*/ 495987 w 511653"/>
                <a:gd name="connsiteY3" fmla="*/ 0 h 1158240"/>
                <a:gd name="connsiteX0" fmla="*/ 796 w 496522"/>
                <a:gd name="connsiteY0" fmla="*/ 1158240 h 1158240"/>
                <a:gd name="connsiteX1" fmla="*/ 5876 w 496522"/>
                <a:gd name="connsiteY1" fmla="*/ 661670 h 1158240"/>
                <a:gd name="connsiteX2" fmla="*/ 59216 w 496522"/>
                <a:gd name="connsiteY2" fmla="*/ 525780 h 1158240"/>
                <a:gd name="connsiteX3" fmla="*/ 442756 w 496522"/>
                <a:gd name="connsiteY3" fmla="*/ 449580 h 1158240"/>
                <a:gd name="connsiteX4" fmla="*/ 480856 w 496522"/>
                <a:gd name="connsiteY4" fmla="*/ 0 h 1158240"/>
                <a:gd name="connsiteX0" fmla="*/ 796 w 496522"/>
                <a:gd name="connsiteY0" fmla="*/ 1158240 h 1158240"/>
                <a:gd name="connsiteX1" fmla="*/ 5876 w 496522"/>
                <a:gd name="connsiteY1" fmla="*/ 661670 h 1158240"/>
                <a:gd name="connsiteX2" fmla="*/ 59216 w 496522"/>
                <a:gd name="connsiteY2" fmla="*/ 525780 h 1158240"/>
                <a:gd name="connsiteX3" fmla="*/ 442756 w 496522"/>
                <a:gd name="connsiteY3" fmla="*/ 449580 h 1158240"/>
                <a:gd name="connsiteX4" fmla="*/ 480856 w 496522"/>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1638 w 494884"/>
                <a:gd name="connsiteY0" fmla="*/ 1158240 h 1158240"/>
                <a:gd name="connsiteX1" fmla="*/ 6718 w 494884"/>
                <a:gd name="connsiteY1" fmla="*/ 661670 h 1158240"/>
                <a:gd name="connsiteX2" fmla="*/ 110858 w 494884"/>
                <a:gd name="connsiteY2" fmla="*/ 525780 h 1158240"/>
                <a:gd name="connsiteX3" fmla="*/ 443598 w 494884"/>
                <a:gd name="connsiteY3" fmla="*/ 449580 h 1158240"/>
                <a:gd name="connsiteX4" fmla="*/ 481698 w 494884"/>
                <a:gd name="connsiteY4" fmla="*/ 0 h 1158240"/>
                <a:gd name="connsiteX0" fmla="*/ 17011 w 510257"/>
                <a:gd name="connsiteY0" fmla="*/ 1158240 h 1158240"/>
                <a:gd name="connsiteX1" fmla="*/ 3041 w 510257"/>
                <a:gd name="connsiteY1" fmla="*/ 675957 h 1158240"/>
                <a:gd name="connsiteX2" fmla="*/ 126231 w 510257"/>
                <a:gd name="connsiteY2" fmla="*/ 525780 h 1158240"/>
                <a:gd name="connsiteX3" fmla="*/ 458971 w 510257"/>
                <a:gd name="connsiteY3" fmla="*/ 449580 h 1158240"/>
                <a:gd name="connsiteX4" fmla="*/ 497071 w 510257"/>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664 w 513673"/>
                <a:gd name="connsiteY0" fmla="*/ 1158240 h 1158240"/>
                <a:gd name="connsiteX1" fmla="*/ 6457 w 513673"/>
                <a:gd name="connsiteY1" fmla="*/ 675957 h 1158240"/>
                <a:gd name="connsiteX2" fmla="*/ 129647 w 513673"/>
                <a:gd name="connsiteY2" fmla="*/ 525780 h 1158240"/>
                <a:gd name="connsiteX3" fmla="*/ 462387 w 513673"/>
                <a:gd name="connsiteY3" fmla="*/ 449580 h 1158240"/>
                <a:gd name="connsiteX4" fmla="*/ 500487 w 513673"/>
                <a:gd name="connsiteY4" fmla="*/ 0 h 1158240"/>
                <a:gd name="connsiteX0" fmla="*/ 17239 w 515248"/>
                <a:gd name="connsiteY0" fmla="*/ 1158240 h 1158240"/>
                <a:gd name="connsiteX1" fmla="*/ 8032 w 515248"/>
                <a:gd name="connsiteY1" fmla="*/ 675957 h 1158240"/>
                <a:gd name="connsiteX2" fmla="*/ 131222 w 515248"/>
                <a:gd name="connsiteY2" fmla="*/ 525780 h 1158240"/>
                <a:gd name="connsiteX3" fmla="*/ 463962 w 515248"/>
                <a:gd name="connsiteY3" fmla="*/ 449580 h 1158240"/>
                <a:gd name="connsiteX4" fmla="*/ 502062 w 515248"/>
                <a:gd name="connsiteY4" fmla="*/ 0 h 1158240"/>
                <a:gd name="connsiteX0" fmla="*/ 17239 w 515248"/>
                <a:gd name="connsiteY0" fmla="*/ 1158240 h 1158240"/>
                <a:gd name="connsiteX1" fmla="*/ 8032 w 515248"/>
                <a:gd name="connsiteY1" fmla="*/ 675957 h 1158240"/>
                <a:gd name="connsiteX2" fmla="*/ 131222 w 515248"/>
                <a:gd name="connsiteY2" fmla="*/ 525780 h 1158240"/>
                <a:gd name="connsiteX3" fmla="*/ 463962 w 515248"/>
                <a:gd name="connsiteY3" fmla="*/ 449580 h 1158240"/>
                <a:gd name="connsiteX4" fmla="*/ 502062 w 515248"/>
                <a:gd name="connsiteY4" fmla="*/ 0 h 1158240"/>
                <a:gd name="connsiteX0" fmla="*/ 10978 w 508987"/>
                <a:gd name="connsiteY0" fmla="*/ 1158240 h 1158240"/>
                <a:gd name="connsiteX1" fmla="*/ 1771 w 508987"/>
                <a:gd name="connsiteY1" fmla="*/ 675957 h 1158240"/>
                <a:gd name="connsiteX2" fmla="*/ 124961 w 508987"/>
                <a:gd name="connsiteY2" fmla="*/ 525780 h 1158240"/>
                <a:gd name="connsiteX3" fmla="*/ 457701 w 508987"/>
                <a:gd name="connsiteY3" fmla="*/ 449580 h 1158240"/>
                <a:gd name="connsiteX4" fmla="*/ 495801 w 508987"/>
                <a:gd name="connsiteY4" fmla="*/ 0 h 1158240"/>
                <a:gd name="connsiteX0" fmla="*/ 3620 w 501629"/>
                <a:gd name="connsiteY0" fmla="*/ 1158240 h 1158240"/>
                <a:gd name="connsiteX1" fmla="*/ 8700 w 501629"/>
                <a:gd name="connsiteY1" fmla="*/ 675957 h 1158240"/>
                <a:gd name="connsiteX2" fmla="*/ 117603 w 501629"/>
                <a:gd name="connsiteY2" fmla="*/ 525780 h 1158240"/>
                <a:gd name="connsiteX3" fmla="*/ 450343 w 501629"/>
                <a:gd name="connsiteY3" fmla="*/ 449580 h 1158240"/>
                <a:gd name="connsiteX4" fmla="*/ 488443 w 501629"/>
                <a:gd name="connsiteY4" fmla="*/ 0 h 1158240"/>
                <a:gd name="connsiteX0" fmla="*/ 7415 w 505424"/>
                <a:gd name="connsiteY0" fmla="*/ 1158240 h 1158240"/>
                <a:gd name="connsiteX1" fmla="*/ 2970 w 505424"/>
                <a:gd name="connsiteY1" fmla="*/ 680719 h 1158240"/>
                <a:gd name="connsiteX2" fmla="*/ 121398 w 505424"/>
                <a:gd name="connsiteY2" fmla="*/ 525780 h 1158240"/>
                <a:gd name="connsiteX3" fmla="*/ 454138 w 505424"/>
                <a:gd name="connsiteY3" fmla="*/ 449580 h 1158240"/>
                <a:gd name="connsiteX4" fmla="*/ 492238 w 505424"/>
                <a:gd name="connsiteY4" fmla="*/ 0 h 1158240"/>
                <a:gd name="connsiteX0" fmla="*/ 7415 w 505424"/>
                <a:gd name="connsiteY0" fmla="*/ 1158240 h 1158240"/>
                <a:gd name="connsiteX1" fmla="*/ 2970 w 505424"/>
                <a:gd name="connsiteY1" fmla="*/ 680719 h 1158240"/>
                <a:gd name="connsiteX2" fmla="*/ 121398 w 505424"/>
                <a:gd name="connsiteY2" fmla="*/ 525780 h 1158240"/>
                <a:gd name="connsiteX3" fmla="*/ 454138 w 505424"/>
                <a:gd name="connsiteY3" fmla="*/ 449580 h 1158240"/>
                <a:gd name="connsiteX4" fmla="*/ 492238 w 505424"/>
                <a:gd name="connsiteY4" fmla="*/ 0 h 1158240"/>
                <a:gd name="connsiteX0" fmla="*/ 7415 w 518817"/>
                <a:gd name="connsiteY0" fmla="*/ 1158240 h 1158240"/>
                <a:gd name="connsiteX1" fmla="*/ 2970 w 518817"/>
                <a:gd name="connsiteY1" fmla="*/ 680719 h 1158240"/>
                <a:gd name="connsiteX2" fmla="*/ 121398 w 518817"/>
                <a:gd name="connsiteY2" fmla="*/ 525780 h 1158240"/>
                <a:gd name="connsiteX3" fmla="*/ 482713 w 518817"/>
                <a:gd name="connsiteY3" fmla="*/ 487680 h 1158240"/>
                <a:gd name="connsiteX4" fmla="*/ 492238 w 518817"/>
                <a:gd name="connsiteY4" fmla="*/ 0 h 1158240"/>
                <a:gd name="connsiteX0" fmla="*/ 7415 w 518817"/>
                <a:gd name="connsiteY0" fmla="*/ 1158240 h 1158240"/>
                <a:gd name="connsiteX1" fmla="*/ 2970 w 518817"/>
                <a:gd name="connsiteY1" fmla="*/ 680719 h 1158240"/>
                <a:gd name="connsiteX2" fmla="*/ 121398 w 518817"/>
                <a:gd name="connsiteY2" fmla="*/ 525780 h 1158240"/>
                <a:gd name="connsiteX3" fmla="*/ 482713 w 518817"/>
                <a:gd name="connsiteY3" fmla="*/ 473392 h 1158240"/>
                <a:gd name="connsiteX4" fmla="*/ 492238 w 518817"/>
                <a:gd name="connsiteY4" fmla="*/ 0 h 1158240"/>
                <a:gd name="connsiteX0" fmla="*/ 7415 w 513005"/>
                <a:gd name="connsiteY0" fmla="*/ 1158240 h 1158240"/>
                <a:gd name="connsiteX1" fmla="*/ 2970 w 513005"/>
                <a:gd name="connsiteY1" fmla="*/ 680719 h 1158240"/>
                <a:gd name="connsiteX2" fmla="*/ 121398 w 513005"/>
                <a:gd name="connsiteY2" fmla="*/ 525780 h 1158240"/>
                <a:gd name="connsiteX3" fmla="*/ 482713 w 513005"/>
                <a:gd name="connsiteY3" fmla="*/ 473392 h 1158240"/>
                <a:gd name="connsiteX4" fmla="*/ 492238 w 513005"/>
                <a:gd name="connsiteY4" fmla="*/ 0 h 1158240"/>
                <a:gd name="connsiteX0" fmla="*/ 7415 w 506000"/>
                <a:gd name="connsiteY0" fmla="*/ 1158240 h 1158240"/>
                <a:gd name="connsiteX1" fmla="*/ 2970 w 506000"/>
                <a:gd name="connsiteY1" fmla="*/ 680719 h 1158240"/>
                <a:gd name="connsiteX2" fmla="*/ 121398 w 506000"/>
                <a:gd name="connsiteY2" fmla="*/ 525780 h 1158240"/>
                <a:gd name="connsiteX3" fmla="*/ 482713 w 506000"/>
                <a:gd name="connsiteY3" fmla="*/ 473392 h 1158240"/>
                <a:gd name="connsiteX4" fmla="*/ 492238 w 506000"/>
                <a:gd name="connsiteY4" fmla="*/ 0 h 1158240"/>
                <a:gd name="connsiteX0" fmla="*/ 7415 w 517650"/>
                <a:gd name="connsiteY0" fmla="*/ 1158240 h 1158240"/>
                <a:gd name="connsiteX1" fmla="*/ 2970 w 517650"/>
                <a:gd name="connsiteY1" fmla="*/ 680719 h 1158240"/>
                <a:gd name="connsiteX2" fmla="*/ 121398 w 517650"/>
                <a:gd name="connsiteY2" fmla="*/ 525780 h 1158240"/>
                <a:gd name="connsiteX3" fmla="*/ 482713 w 517650"/>
                <a:gd name="connsiteY3" fmla="*/ 473392 h 1158240"/>
                <a:gd name="connsiteX4" fmla="*/ 504621 w 517650"/>
                <a:gd name="connsiteY4" fmla="*/ 350520 h 1158240"/>
                <a:gd name="connsiteX5" fmla="*/ 492238 w 517650"/>
                <a:gd name="connsiteY5" fmla="*/ 0 h 1158240"/>
                <a:gd name="connsiteX0" fmla="*/ 7415 w 506303"/>
                <a:gd name="connsiteY0" fmla="*/ 1158240 h 1158240"/>
                <a:gd name="connsiteX1" fmla="*/ 2970 w 506303"/>
                <a:gd name="connsiteY1" fmla="*/ 680719 h 1158240"/>
                <a:gd name="connsiteX2" fmla="*/ 121398 w 506303"/>
                <a:gd name="connsiteY2" fmla="*/ 525780 h 1158240"/>
                <a:gd name="connsiteX3" fmla="*/ 458901 w 506303"/>
                <a:gd name="connsiteY3" fmla="*/ 482917 h 1158240"/>
                <a:gd name="connsiteX4" fmla="*/ 504621 w 506303"/>
                <a:gd name="connsiteY4" fmla="*/ 350520 h 1158240"/>
                <a:gd name="connsiteX5" fmla="*/ 492238 w 506303"/>
                <a:gd name="connsiteY5" fmla="*/ 0 h 1158240"/>
                <a:gd name="connsiteX0" fmla="*/ 7415 w 504766"/>
                <a:gd name="connsiteY0" fmla="*/ 1158240 h 1158240"/>
                <a:gd name="connsiteX1" fmla="*/ 2970 w 504766"/>
                <a:gd name="connsiteY1" fmla="*/ 680719 h 1158240"/>
                <a:gd name="connsiteX2" fmla="*/ 121398 w 504766"/>
                <a:gd name="connsiteY2" fmla="*/ 525780 h 1158240"/>
                <a:gd name="connsiteX3" fmla="*/ 444613 w 504766"/>
                <a:gd name="connsiteY3" fmla="*/ 482917 h 1158240"/>
                <a:gd name="connsiteX4" fmla="*/ 504621 w 504766"/>
                <a:gd name="connsiteY4" fmla="*/ 350520 h 1158240"/>
                <a:gd name="connsiteX5" fmla="*/ 492238 w 504766"/>
                <a:gd name="connsiteY5" fmla="*/ 0 h 1158240"/>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516255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516255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11275 w 507328"/>
                <a:gd name="connsiteY3" fmla="*/ 511492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66432 h 1163003"/>
                <a:gd name="connsiteX2" fmla="*/ 121398 w 507328"/>
                <a:gd name="connsiteY2" fmla="*/ 530543 h 1163003"/>
                <a:gd name="connsiteX3" fmla="*/ 411275 w 507328"/>
                <a:gd name="connsiteY3" fmla="*/ 511492 h 1163003"/>
                <a:gd name="connsiteX4" fmla="*/ 504621 w 507328"/>
                <a:gd name="connsiteY4" fmla="*/ 355283 h 1163003"/>
                <a:gd name="connsiteX5" fmla="*/ 506525 w 507328"/>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35305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3777 w 504592"/>
                <a:gd name="connsiteY3" fmla="*/ 525780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3777 w 504592"/>
                <a:gd name="connsiteY3" fmla="*/ 525780 h 1163003"/>
                <a:gd name="connsiteX4" fmla="*/ 501885 w 504592"/>
                <a:gd name="connsiteY4" fmla="*/ 355283 h 1163003"/>
                <a:gd name="connsiteX5" fmla="*/ 503789 w 504592"/>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10856 w 515532"/>
                <a:gd name="connsiteY0" fmla="*/ 1048703 h 1048703"/>
                <a:gd name="connsiteX1" fmla="*/ 11174 w 515532"/>
                <a:gd name="connsiteY1" fmla="*/ 666432 h 1048703"/>
                <a:gd name="connsiteX2" fmla="*/ 129602 w 515532"/>
                <a:gd name="connsiteY2" fmla="*/ 530543 h 1048703"/>
                <a:gd name="connsiteX3" fmla="*/ 414717 w 515532"/>
                <a:gd name="connsiteY3" fmla="*/ 525780 h 1048703"/>
                <a:gd name="connsiteX4" fmla="*/ 512825 w 515532"/>
                <a:gd name="connsiteY4" fmla="*/ 355283 h 1048703"/>
                <a:gd name="connsiteX5" fmla="*/ 514729 w 515532"/>
                <a:gd name="connsiteY5" fmla="*/ 0 h 1048703"/>
                <a:gd name="connsiteX0" fmla="*/ 3023 w 507699"/>
                <a:gd name="connsiteY0" fmla="*/ 1048703 h 1048703"/>
                <a:gd name="connsiteX1" fmla="*/ 3341 w 507699"/>
                <a:gd name="connsiteY1" fmla="*/ 666432 h 1048703"/>
                <a:gd name="connsiteX2" fmla="*/ 121769 w 507699"/>
                <a:gd name="connsiteY2" fmla="*/ 530543 h 1048703"/>
                <a:gd name="connsiteX3" fmla="*/ 406884 w 507699"/>
                <a:gd name="connsiteY3" fmla="*/ 525780 h 1048703"/>
                <a:gd name="connsiteX4" fmla="*/ 504992 w 507699"/>
                <a:gd name="connsiteY4" fmla="*/ 355283 h 1048703"/>
                <a:gd name="connsiteX5" fmla="*/ 506896 w 507699"/>
                <a:gd name="connsiteY5" fmla="*/ 0 h 1048703"/>
                <a:gd name="connsiteX0" fmla="*/ 10856 w 515532"/>
                <a:gd name="connsiteY0" fmla="*/ 1048703 h 1048703"/>
                <a:gd name="connsiteX1" fmla="*/ 11174 w 515532"/>
                <a:gd name="connsiteY1" fmla="*/ 666432 h 1048703"/>
                <a:gd name="connsiteX2" fmla="*/ 129602 w 515532"/>
                <a:gd name="connsiteY2" fmla="*/ 530543 h 1048703"/>
                <a:gd name="connsiteX3" fmla="*/ 414717 w 515532"/>
                <a:gd name="connsiteY3" fmla="*/ 525780 h 1048703"/>
                <a:gd name="connsiteX4" fmla="*/ 512825 w 515532"/>
                <a:gd name="connsiteY4" fmla="*/ 355283 h 1048703"/>
                <a:gd name="connsiteX5" fmla="*/ 514729 w 515532"/>
                <a:gd name="connsiteY5" fmla="*/ 0 h 1048703"/>
                <a:gd name="connsiteX0" fmla="*/ 5191 w 509867"/>
                <a:gd name="connsiteY0" fmla="*/ 1048703 h 1048703"/>
                <a:gd name="connsiteX1" fmla="*/ 5509 w 509867"/>
                <a:gd name="connsiteY1" fmla="*/ 666432 h 1048703"/>
                <a:gd name="connsiteX2" fmla="*/ 123937 w 509867"/>
                <a:gd name="connsiteY2" fmla="*/ 530543 h 1048703"/>
                <a:gd name="connsiteX3" fmla="*/ 409052 w 509867"/>
                <a:gd name="connsiteY3" fmla="*/ 525780 h 1048703"/>
                <a:gd name="connsiteX4" fmla="*/ 507160 w 509867"/>
                <a:gd name="connsiteY4" fmla="*/ 355283 h 1048703"/>
                <a:gd name="connsiteX5" fmla="*/ 509064 w 509867"/>
                <a:gd name="connsiteY5" fmla="*/ 0 h 1048703"/>
                <a:gd name="connsiteX0" fmla="*/ 15252 w 512784"/>
                <a:gd name="connsiteY0" fmla="*/ 1043940 h 1043940"/>
                <a:gd name="connsiteX1" fmla="*/ 8426 w 512784"/>
                <a:gd name="connsiteY1" fmla="*/ 666432 h 1043940"/>
                <a:gd name="connsiteX2" fmla="*/ 126854 w 512784"/>
                <a:gd name="connsiteY2" fmla="*/ 530543 h 1043940"/>
                <a:gd name="connsiteX3" fmla="*/ 411969 w 512784"/>
                <a:gd name="connsiteY3" fmla="*/ 525780 h 1043940"/>
                <a:gd name="connsiteX4" fmla="*/ 510077 w 512784"/>
                <a:gd name="connsiteY4" fmla="*/ 355283 h 1043940"/>
                <a:gd name="connsiteX5" fmla="*/ 511981 w 512784"/>
                <a:gd name="connsiteY5" fmla="*/ 0 h 1043940"/>
                <a:gd name="connsiteX0" fmla="*/ 6948 w 504480"/>
                <a:gd name="connsiteY0" fmla="*/ 1043940 h 1043940"/>
                <a:gd name="connsiteX1" fmla="*/ 122 w 504480"/>
                <a:gd name="connsiteY1" fmla="*/ 666432 h 1043940"/>
                <a:gd name="connsiteX2" fmla="*/ 118550 w 504480"/>
                <a:gd name="connsiteY2" fmla="*/ 530543 h 1043940"/>
                <a:gd name="connsiteX3" fmla="*/ 403665 w 504480"/>
                <a:gd name="connsiteY3" fmla="*/ 525780 h 1043940"/>
                <a:gd name="connsiteX4" fmla="*/ 501773 w 504480"/>
                <a:gd name="connsiteY4" fmla="*/ 355283 h 1043940"/>
                <a:gd name="connsiteX5" fmla="*/ 503677 w 504480"/>
                <a:gd name="connsiteY5" fmla="*/ 0 h 1043940"/>
                <a:gd name="connsiteX0" fmla="*/ 6830 w 504362"/>
                <a:gd name="connsiteY0" fmla="*/ 1043940 h 1043940"/>
                <a:gd name="connsiteX1" fmla="*/ 4 w 504362"/>
                <a:gd name="connsiteY1" fmla="*/ 666432 h 1043940"/>
                <a:gd name="connsiteX2" fmla="*/ 118432 w 504362"/>
                <a:gd name="connsiteY2" fmla="*/ 530543 h 1043940"/>
                <a:gd name="connsiteX3" fmla="*/ 403547 w 504362"/>
                <a:gd name="connsiteY3" fmla="*/ 525780 h 1043940"/>
                <a:gd name="connsiteX4" fmla="*/ 501655 w 504362"/>
                <a:gd name="connsiteY4" fmla="*/ 355283 h 1043940"/>
                <a:gd name="connsiteX5" fmla="*/ 503559 w 504362"/>
                <a:gd name="connsiteY5" fmla="*/ 0 h 1043940"/>
                <a:gd name="connsiteX0" fmla="*/ 6871 w 504403"/>
                <a:gd name="connsiteY0" fmla="*/ 1043940 h 1043940"/>
                <a:gd name="connsiteX1" fmla="*/ 45 w 504403"/>
                <a:gd name="connsiteY1" fmla="*/ 666432 h 1043940"/>
                <a:gd name="connsiteX2" fmla="*/ 118473 w 504403"/>
                <a:gd name="connsiteY2" fmla="*/ 530543 h 1043940"/>
                <a:gd name="connsiteX3" fmla="*/ 403588 w 504403"/>
                <a:gd name="connsiteY3" fmla="*/ 525780 h 1043940"/>
                <a:gd name="connsiteX4" fmla="*/ 501696 w 504403"/>
                <a:gd name="connsiteY4" fmla="*/ 355283 h 1043940"/>
                <a:gd name="connsiteX5" fmla="*/ 503600 w 504403"/>
                <a:gd name="connsiteY5" fmla="*/ 0 h 104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403" h="1043940">
                  <a:moveTo>
                    <a:pt x="6871" y="1043940"/>
                  </a:moveTo>
                  <a:cubicBezTo>
                    <a:pt x="-1807" y="623041"/>
                    <a:pt x="318" y="751999"/>
                    <a:pt x="45" y="666432"/>
                  </a:cubicBezTo>
                  <a:cubicBezTo>
                    <a:pt x="-416" y="521719"/>
                    <a:pt x="46453" y="534935"/>
                    <a:pt x="118473" y="530543"/>
                  </a:cubicBezTo>
                  <a:cubicBezTo>
                    <a:pt x="190493" y="526151"/>
                    <a:pt x="315905" y="526415"/>
                    <a:pt x="403588" y="525780"/>
                  </a:cubicBezTo>
                  <a:cubicBezTo>
                    <a:pt x="491271" y="525145"/>
                    <a:pt x="504870" y="496095"/>
                    <a:pt x="501696" y="355283"/>
                  </a:cubicBezTo>
                  <a:cubicBezTo>
                    <a:pt x="503284" y="276384"/>
                    <a:pt x="505664" y="58420"/>
                    <a:pt x="503600" y="0"/>
                  </a:cubicBezTo>
                </a:path>
              </a:pathLst>
            </a:custGeom>
            <a:grp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013"/>
            </a:p>
          </p:txBody>
        </p:sp>
      </p:grpSp>
      <p:grpSp>
        <p:nvGrpSpPr>
          <p:cNvPr id="26" name="组合 25"/>
          <p:cNvGrpSpPr/>
          <p:nvPr/>
        </p:nvGrpSpPr>
        <p:grpSpPr>
          <a:xfrm>
            <a:off x="5745249" y="1761660"/>
            <a:ext cx="442717" cy="972108"/>
            <a:chOff x="7659538" y="2348880"/>
            <a:chExt cx="590289" cy="1296144"/>
          </a:xfrm>
          <a:solidFill>
            <a:schemeClr val="bg1"/>
          </a:solidFill>
        </p:grpSpPr>
        <p:sp>
          <p:nvSpPr>
            <p:cNvPr id="27" name="椭圆 26"/>
            <p:cNvSpPr/>
            <p:nvPr/>
          </p:nvSpPr>
          <p:spPr>
            <a:xfrm>
              <a:off x="7659538" y="3429000"/>
              <a:ext cx="216024" cy="216024"/>
            </a:xfrm>
            <a:prstGeom prst="ellipse">
              <a:avLst/>
            </a:prstGeom>
            <a:grp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28" name="任意多边形 27"/>
            <p:cNvSpPr/>
            <p:nvPr/>
          </p:nvSpPr>
          <p:spPr>
            <a:xfrm>
              <a:off x="7745424" y="2348880"/>
              <a:ext cx="504403" cy="1043940"/>
            </a:xfrm>
            <a:custGeom>
              <a:avLst/>
              <a:gdLst>
                <a:gd name="connsiteX0" fmla="*/ 36741 w 535207"/>
                <a:gd name="connsiteY0" fmla="*/ 1158240 h 1158240"/>
                <a:gd name="connsiteX1" fmla="*/ 44361 w 535207"/>
                <a:gd name="connsiteY1" fmla="*/ 525780 h 1158240"/>
                <a:gd name="connsiteX2" fmla="*/ 478701 w 535207"/>
                <a:gd name="connsiteY2" fmla="*/ 449580 h 1158240"/>
                <a:gd name="connsiteX3" fmla="*/ 516801 w 535207"/>
                <a:gd name="connsiteY3" fmla="*/ 0 h 1158240"/>
                <a:gd name="connsiteX0" fmla="*/ 15927 w 511653"/>
                <a:gd name="connsiteY0" fmla="*/ 1158240 h 1158240"/>
                <a:gd name="connsiteX1" fmla="*/ 74347 w 511653"/>
                <a:gd name="connsiteY1" fmla="*/ 525780 h 1158240"/>
                <a:gd name="connsiteX2" fmla="*/ 457887 w 511653"/>
                <a:gd name="connsiteY2" fmla="*/ 449580 h 1158240"/>
                <a:gd name="connsiteX3" fmla="*/ 495987 w 511653"/>
                <a:gd name="connsiteY3" fmla="*/ 0 h 1158240"/>
                <a:gd name="connsiteX0" fmla="*/ 15927 w 511653"/>
                <a:gd name="connsiteY0" fmla="*/ 1158240 h 1158240"/>
                <a:gd name="connsiteX1" fmla="*/ 74347 w 511653"/>
                <a:gd name="connsiteY1" fmla="*/ 525780 h 1158240"/>
                <a:gd name="connsiteX2" fmla="*/ 457887 w 511653"/>
                <a:gd name="connsiteY2" fmla="*/ 449580 h 1158240"/>
                <a:gd name="connsiteX3" fmla="*/ 495987 w 511653"/>
                <a:gd name="connsiteY3" fmla="*/ 0 h 1158240"/>
                <a:gd name="connsiteX0" fmla="*/ 796 w 496522"/>
                <a:gd name="connsiteY0" fmla="*/ 1158240 h 1158240"/>
                <a:gd name="connsiteX1" fmla="*/ 5876 w 496522"/>
                <a:gd name="connsiteY1" fmla="*/ 661670 h 1158240"/>
                <a:gd name="connsiteX2" fmla="*/ 59216 w 496522"/>
                <a:gd name="connsiteY2" fmla="*/ 525780 h 1158240"/>
                <a:gd name="connsiteX3" fmla="*/ 442756 w 496522"/>
                <a:gd name="connsiteY3" fmla="*/ 449580 h 1158240"/>
                <a:gd name="connsiteX4" fmla="*/ 480856 w 496522"/>
                <a:gd name="connsiteY4" fmla="*/ 0 h 1158240"/>
                <a:gd name="connsiteX0" fmla="*/ 796 w 496522"/>
                <a:gd name="connsiteY0" fmla="*/ 1158240 h 1158240"/>
                <a:gd name="connsiteX1" fmla="*/ 5876 w 496522"/>
                <a:gd name="connsiteY1" fmla="*/ 661670 h 1158240"/>
                <a:gd name="connsiteX2" fmla="*/ 59216 w 496522"/>
                <a:gd name="connsiteY2" fmla="*/ 525780 h 1158240"/>
                <a:gd name="connsiteX3" fmla="*/ 442756 w 496522"/>
                <a:gd name="connsiteY3" fmla="*/ 449580 h 1158240"/>
                <a:gd name="connsiteX4" fmla="*/ 480856 w 496522"/>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4327 w 497573"/>
                <a:gd name="connsiteY0" fmla="*/ 1158240 h 1158240"/>
                <a:gd name="connsiteX1" fmla="*/ 9407 w 497573"/>
                <a:gd name="connsiteY1" fmla="*/ 661670 h 1158240"/>
                <a:gd name="connsiteX2" fmla="*/ 113547 w 497573"/>
                <a:gd name="connsiteY2" fmla="*/ 525780 h 1158240"/>
                <a:gd name="connsiteX3" fmla="*/ 446287 w 497573"/>
                <a:gd name="connsiteY3" fmla="*/ 449580 h 1158240"/>
                <a:gd name="connsiteX4" fmla="*/ 484387 w 497573"/>
                <a:gd name="connsiteY4" fmla="*/ 0 h 1158240"/>
                <a:gd name="connsiteX0" fmla="*/ 1638 w 494884"/>
                <a:gd name="connsiteY0" fmla="*/ 1158240 h 1158240"/>
                <a:gd name="connsiteX1" fmla="*/ 6718 w 494884"/>
                <a:gd name="connsiteY1" fmla="*/ 661670 h 1158240"/>
                <a:gd name="connsiteX2" fmla="*/ 110858 w 494884"/>
                <a:gd name="connsiteY2" fmla="*/ 525780 h 1158240"/>
                <a:gd name="connsiteX3" fmla="*/ 443598 w 494884"/>
                <a:gd name="connsiteY3" fmla="*/ 449580 h 1158240"/>
                <a:gd name="connsiteX4" fmla="*/ 481698 w 494884"/>
                <a:gd name="connsiteY4" fmla="*/ 0 h 1158240"/>
                <a:gd name="connsiteX0" fmla="*/ 17011 w 510257"/>
                <a:gd name="connsiteY0" fmla="*/ 1158240 h 1158240"/>
                <a:gd name="connsiteX1" fmla="*/ 3041 w 510257"/>
                <a:gd name="connsiteY1" fmla="*/ 675957 h 1158240"/>
                <a:gd name="connsiteX2" fmla="*/ 126231 w 510257"/>
                <a:gd name="connsiteY2" fmla="*/ 525780 h 1158240"/>
                <a:gd name="connsiteX3" fmla="*/ 458971 w 510257"/>
                <a:gd name="connsiteY3" fmla="*/ 449580 h 1158240"/>
                <a:gd name="connsiteX4" fmla="*/ 497071 w 510257"/>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386 w 508632"/>
                <a:gd name="connsiteY0" fmla="*/ 1158240 h 1158240"/>
                <a:gd name="connsiteX1" fmla="*/ 1416 w 508632"/>
                <a:gd name="connsiteY1" fmla="*/ 675957 h 1158240"/>
                <a:gd name="connsiteX2" fmla="*/ 124606 w 508632"/>
                <a:gd name="connsiteY2" fmla="*/ 525780 h 1158240"/>
                <a:gd name="connsiteX3" fmla="*/ 457346 w 508632"/>
                <a:gd name="connsiteY3" fmla="*/ 449580 h 1158240"/>
                <a:gd name="connsiteX4" fmla="*/ 495446 w 508632"/>
                <a:gd name="connsiteY4" fmla="*/ 0 h 1158240"/>
                <a:gd name="connsiteX0" fmla="*/ 15664 w 513673"/>
                <a:gd name="connsiteY0" fmla="*/ 1158240 h 1158240"/>
                <a:gd name="connsiteX1" fmla="*/ 6457 w 513673"/>
                <a:gd name="connsiteY1" fmla="*/ 675957 h 1158240"/>
                <a:gd name="connsiteX2" fmla="*/ 129647 w 513673"/>
                <a:gd name="connsiteY2" fmla="*/ 525780 h 1158240"/>
                <a:gd name="connsiteX3" fmla="*/ 462387 w 513673"/>
                <a:gd name="connsiteY3" fmla="*/ 449580 h 1158240"/>
                <a:gd name="connsiteX4" fmla="*/ 500487 w 513673"/>
                <a:gd name="connsiteY4" fmla="*/ 0 h 1158240"/>
                <a:gd name="connsiteX0" fmla="*/ 17239 w 515248"/>
                <a:gd name="connsiteY0" fmla="*/ 1158240 h 1158240"/>
                <a:gd name="connsiteX1" fmla="*/ 8032 w 515248"/>
                <a:gd name="connsiteY1" fmla="*/ 675957 h 1158240"/>
                <a:gd name="connsiteX2" fmla="*/ 131222 w 515248"/>
                <a:gd name="connsiteY2" fmla="*/ 525780 h 1158240"/>
                <a:gd name="connsiteX3" fmla="*/ 463962 w 515248"/>
                <a:gd name="connsiteY3" fmla="*/ 449580 h 1158240"/>
                <a:gd name="connsiteX4" fmla="*/ 502062 w 515248"/>
                <a:gd name="connsiteY4" fmla="*/ 0 h 1158240"/>
                <a:gd name="connsiteX0" fmla="*/ 17239 w 515248"/>
                <a:gd name="connsiteY0" fmla="*/ 1158240 h 1158240"/>
                <a:gd name="connsiteX1" fmla="*/ 8032 w 515248"/>
                <a:gd name="connsiteY1" fmla="*/ 675957 h 1158240"/>
                <a:gd name="connsiteX2" fmla="*/ 131222 w 515248"/>
                <a:gd name="connsiteY2" fmla="*/ 525780 h 1158240"/>
                <a:gd name="connsiteX3" fmla="*/ 463962 w 515248"/>
                <a:gd name="connsiteY3" fmla="*/ 449580 h 1158240"/>
                <a:gd name="connsiteX4" fmla="*/ 502062 w 515248"/>
                <a:gd name="connsiteY4" fmla="*/ 0 h 1158240"/>
                <a:gd name="connsiteX0" fmla="*/ 10978 w 508987"/>
                <a:gd name="connsiteY0" fmla="*/ 1158240 h 1158240"/>
                <a:gd name="connsiteX1" fmla="*/ 1771 w 508987"/>
                <a:gd name="connsiteY1" fmla="*/ 675957 h 1158240"/>
                <a:gd name="connsiteX2" fmla="*/ 124961 w 508987"/>
                <a:gd name="connsiteY2" fmla="*/ 525780 h 1158240"/>
                <a:gd name="connsiteX3" fmla="*/ 457701 w 508987"/>
                <a:gd name="connsiteY3" fmla="*/ 449580 h 1158240"/>
                <a:gd name="connsiteX4" fmla="*/ 495801 w 508987"/>
                <a:gd name="connsiteY4" fmla="*/ 0 h 1158240"/>
                <a:gd name="connsiteX0" fmla="*/ 3620 w 501629"/>
                <a:gd name="connsiteY0" fmla="*/ 1158240 h 1158240"/>
                <a:gd name="connsiteX1" fmla="*/ 8700 w 501629"/>
                <a:gd name="connsiteY1" fmla="*/ 675957 h 1158240"/>
                <a:gd name="connsiteX2" fmla="*/ 117603 w 501629"/>
                <a:gd name="connsiteY2" fmla="*/ 525780 h 1158240"/>
                <a:gd name="connsiteX3" fmla="*/ 450343 w 501629"/>
                <a:gd name="connsiteY3" fmla="*/ 449580 h 1158240"/>
                <a:gd name="connsiteX4" fmla="*/ 488443 w 501629"/>
                <a:gd name="connsiteY4" fmla="*/ 0 h 1158240"/>
                <a:gd name="connsiteX0" fmla="*/ 7415 w 505424"/>
                <a:gd name="connsiteY0" fmla="*/ 1158240 h 1158240"/>
                <a:gd name="connsiteX1" fmla="*/ 2970 w 505424"/>
                <a:gd name="connsiteY1" fmla="*/ 680719 h 1158240"/>
                <a:gd name="connsiteX2" fmla="*/ 121398 w 505424"/>
                <a:gd name="connsiteY2" fmla="*/ 525780 h 1158240"/>
                <a:gd name="connsiteX3" fmla="*/ 454138 w 505424"/>
                <a:gd name="connsiteY3" fmla="*/ 449580 h 1158240"/>
                <a:gd name="connsiteX4" fmla="*/ 492238 w 505424"/>
                <a:gd name="connsiteY4" fmla="*/ 0 h 1158240"/>
                <a:gd name="connsiteX0" fmla="*/ 7415 w 505424"/>
                <a:gd name="connsiteY0" fmla="*/ 1158240 h 1158240"/>
                <a:gd name="connsiteX1" fmla="*/ 2970 w 505424"/>
                <a:gd name="connsiteY1" fmla="*/ 680719 h 1158240"/>
                <a:gd name="connsiteX2" fmla="*/ 121398 w 505424"/>
                <a:gd name="connsiteY2" fmla="*/ 525780 h 1158240"/>
                <a:gd name="connsiteX3" fmla="*/ 454138 w 505424"/>
                <a:gd name="connsiteY3" fmla="*/ 449580 h 1158240"/>
                <a:gd name="connsiteX4" fmla="*/ 492238 w 505424"/>
                <a:gd name="connsiteY4" fmla="*/ 0 h 1158240"/>
                <a:gd name="connsiteX0" fmla="*/ 7415 w 518817"/>
                <a:gd name="connsiteY0" fmla="*/ 1158240 h 1158240"/>
                <a:gd name="connsiteX1" fmla="*/ 2970 w 518817"/>
                <a:gd name="connsiteY1" fmla="*/ 680719 h 1158240"/>
                <a:gd name="connsiteX2" fmla="*/ 121398 w 518817"/>
                <a:gd name="connsiteY2" fmla="*/ 525780 h 1158240"/>
                <a:gd name="connsiteX3" fmla="*/ 482713 w 518817"/>
                <a:gd name="connsiteY3" fmla="*/ 487680 h 1158240"/>
                <a:gd name="connsiteX4" fmla="*/ 492238 w 518817"/>
                <a:gd name="connsiteY4" fmla="*/ 0 h 1158240"/>
                <a:gd name="connsiteX0" fmla="*/ 7415 w 518817"/>
                <a:gd name="connsiteY0" fmla="*/ 1158240 h 1158240"/>
                <a:gd name="connsiteX1" fmla="*/ 2970 w 518817"/>
                <a:gd name="connsiteY1" fmla="*/ 680719 h 1158240"/>
                <a:gd name="connsiteX2" fmla="*/ 121398 w 518817"/>
                <a:gd name="connsiteY2" fmla="*/ 525780 h 1158240"/>
                <a:gd name="connsiteX3" fmla="*/ 482713 w 518817"/>
                <a:gd name="connsiteY3" fmla="*/ 473392 h 1158240"/>
                <a:gd name="connsiteX4" fmla="*/ 492238 w 518817"/>
                <a:gd name="connsiteY4" fmla="*/ 0 h 1158240"/>
                <a:gd name="connsiteX0" fmla="*/ 7415 w 513005"/>
                <a:gd name="connsiteY0" fmla="*/ 1158240 h 1158240"/>
                <a:gd name="connsiteX1" fmla="*/ 2970 w 513005"/>
                <a:gd name="connsiteY1" fmla="*/ 680719 h 1158240"/>
                <a:gd name="connsiteX2" fmla="*/ 121398 w 513005"/>
                <a:gd name="connsiteY2" fmla="*/ 525780 h 1158240"/>
                <a:gd name="connsiteX3" fmla="*/ 482713 w 513005"/>
                <a:gd name="connsiteY3" fmla="*/ 473392 h 1158240"/>
                <a:gd name="connsiteX4" fmla="*/ 492238 w 513005"/>
                <a:gd name="connsiteY4" fmla="*/ 0 h 1158240"/>
                <a:gd name="connsiteX0" fmla="*/ 7415 w 506000"/>
                <a:gd name="connsiteY0" fmla="*/ 1158240 h 1158240"/>
                <a:gd name="connsiteX1" fmla="*/ 2970 w 506000"/>
                <a:gd name="connsiteY1" fmla="*/ 680719 h 1158240"/>
                <a:gd name="connsiteX2" fmla="*/ 121398 w 506000"/>
                <a:gd name="connsiteY2" fmla="*/ 525780 h 1158240"/>
                <a:gd name="connsiteX3" fmla="*/ 482713 w 506000"/>
                <a:gd name="connsiteY3" fmla="*/ 473392 h 1158240"/>
                <a:gd name="connsiteX4" fmla="*/ 492238 w 506000"/>
                <a:gd name="connsiteY4" fmla="*/ 0 h 1158240"/>
                <a:gd name="connsiteX0" fmla="*/ 7415 w 517650"/>
                <a:gd name="connsiteY0" fmla="*/ 1158240 h 1158240"/>
                <a:gd name="connsiteX1" fmla="*/ 2970 w 517650"/>
                <a:gd name="connsiteY1" fmla="*/ 680719 h 1158240"/>
                <a:gd name="connsiteX2" fmla="*/ 121398 w 517650"/>
                <a:gd name="connsiteY2" fmla="*/ 525780 h 1158240"/>
                <a:gd name="connsiteX3" fmla="*/ 482713 w 517650"/>
                <a:gd name="connsiteY3" fmla="*/ 473392 h 1158240"/>
                <a:gd name="connsiteX4" fmla="*/ 504621 w 517650"/>
                <a:gd name="connsiteY4" fmla="*/ 350520 h 1158240"/>
                <a:gd name="connsiteX5" fmla="*/ 492238 w 517650"/>
                <a:gd name="connsiteY5" fmla="*/ 0 h 1158240"/>
                <a:gd name="connsiteX0" fmla="*/ 7415 w 506303"/>
                <a:gd name="connsiteY0" fmla="*/ 1158240 h 1158240"/>
                <a:gd name="connsiteX1" fmla="*/ 2970 w 506303"/>
                <a:gd name="connsiteY1" fmla="*/ 680719 h 1158240"/>
                <a:gd name="connsiteX2" fmla="*/ 121398 w 506303"/>
                <a:gd name="connsiteY2" fmla="*/ 525780 h 1158240"/>
                <a:gd name="connsiteX3" fmla="*/ 458901 w 506303"/>
                <a:gd name="connsiteY3" fmla="*/ 482917 h 1158240"/>
                <a:gd name="connsiteX4" fmla="*/ 504621 w 506303"/>
                <a:gd name="connsiteY4" fmla="*/ 350520 h 1158240"/>
                <a:gd name="connsiteX5" fmla="*/ 492238 w 506303"/>
                <a:gd name="connsiteY5" fmla="*/ 0 h 1158240"/>
                <a:gd name="connsiteX0" fmla="*/ 7415 w 504766"/>
                <a:gd name="connsiteY0" fmla="*/ 1158240 h 1158240"/>
                <a:gd name="connsiteX1" fmla="*/ 2970 w 504766"/>
                <a:gd name="connsiteY1" fmla="*/ 680719 h 1158240"/>
                <a:gd name="connsiteX2" fmla="*/ 121398 w 504766"/>
                <a:gd name="connsiteY2" fmla="*/ 525780 h 1158240"/>
                <a:gd name="connsiteX3" fmla="*/ 444613 w 504766"/>
                <a:gd name="connsiteY3" fmla="*/ 482917 h 1158240"/>
                <a:gd name="connsiteX4" fmla="*/ 504621 w 504766"/>
                <a:gd name="connsiteY4" fmla="*/ 350520 h 1158240"/>
                <a:gd name="connsiteX5" fmla="*/ 492238 w 504766"/>
                <a:gd name="connsiteY5" fmla="*/ 0 h 1158240"/>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487680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516255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44613 w 507328"/>
                <a:gd name="connsiteY3" fmla="*/ 516255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85482 h 1163003"/>
                <a:gd name="connsiteX2" fmla="*/ 121398 w 507328"/>
                <a:gd name="connsiteY2" fmla="*/ 530543 h 1163003"/>
                <a:gd name="connsiteX3" fmla="*/ 411275 w 507328"/>
                <a:gd name="connsiteY3" fmla="*/ 511492 h 1163003"/>
                <a:gd name="connsiteX4" fmla="*/ 504621 w 507328"/>
                <a:gd name="connsiteY4" fmla="*/ 355283 h 1163003"/>
                <a:gd name="connsiteX5" fmla="*/ 506525 w 507328"/>
                <a:gd name="connsiteY5" fmla="*/ 0 h 1163003"/>
                <a:gd name="connsiteX0" fmla="*/ 7415 w 507328"/>
                <a:gd name="connsiteY0" fmla="*/ 1163003 h 1163003"/>
                <a:gd name="connsiteX1" fmla="*/ 2970 w 507328"/>
                <a:gd name="connsiteY1" fmla="*/ 666432 h 1163003"/>
                <a:gd name="connsiteX2" fmla="*/ 121398 w 507328"/>
                <a:gd name="connsiteY2" fmla="*/ 530543 h 1163003"/>
                <a:gd name="connsiteX3" fmla="*/ 411275 w 507328"/>
                <a:gd name="connsiteY3" fmla="*/ 511492 h 1163003"/>
                <a:gd name="connsiteX4" fmla="*/ 504621 w 507328"/>
                <a:gd name="connsiteY4" fmla="*/ 355283 h 1163003"/>
                <a:gd name="connsiteX5" fmla="*/ 506525 w 507328"/>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11492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8539 w 504592"/>
                <a:gd name="connsiteY3" fmla="*/ 535305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3777 w 504592"/>
                <a:gd name="connsiteY3" fmla="*/ 525780 h 1163003"/>
                <a:gd name="connsiteX4" fmla="*/ 501885 w 504592"/>
                <a:gd name="connsiteY4" fmla="*/ 355283 h 1163003"/>
                <a:gd name="connsiteX5" fmla="*/ 503789 w 504592"/>
                <a:gd name="connsiteY5" fmla="*/ 0 h 1163003"/>
                <a:gd name="connsiteX0" fmla="*/ 4679 w 504592"/>
                <a:gd name="connsiteY0" fmla="*/ 1163003 h 1163003"/>
                <a:gd name="connsiteX1" fmla="*/ 234 w 504592"/>
                <a:gd name="connsiteY1" fmla="*/ 666432 h 1163003"/>
                <a:gd name="connsiteX2" fmla="*/ 118662 w 504592"/>
                <a:gd name="connsiteY2" fmla="*/ 530543 h 1163003"/>
                <a:gd name="connsiteX3" fmla="*/ 403777 w 504592"/>
                <a:gd name="connsiteY3" fmla="*/ 525780 h 1163003"/>
                <a:gd name="connsiteX4" fmla="*/ 501885 w 504592"/>
                <a:gd name="connsiteY4" fmla="*/ 355283 h 1163003"/>
                <a:gd name="connsiteX5" fmla="*/ 503789 w 504592"/>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7177 w 507090"/>
                <a:gd name="connsiteY0" fmla="*/ 1163003 h 1163003"/>
                <a:gd name="connsiteX1" fmla="*/ 2732 w 507090"/>
                <a:gd name="connsiteY1" fmla="*/ 666432 h 1163003"/>
                <a:gd name="connsiteX2" fmla="*/ 121160 w 507090"/>
                <a:gd name="connsiteY2" fmla="*/ 530543 h 1163003"/>
                <a:gd name="connsiteX3" fmla="*/ 406275 w 507090"/>
                <a:gd name="connsiteY3" fmla="*/ 525780 h 1163003"/>
                <a:gd name="connsiteX4" fmla="*/ 504383 w 507090"/>
                <a:gd name="connsiteY4" fmla="*/ 355283 h 1163003"/>
                <a:gd name="connsiteX5" fmla="*/ 506287 w 507090"/>
                <a:gd name="connsiteY5" fmla="*/ 0 h 1163003"/>
                <a:gd name="connsiteX0" fmla="*/ 10856 w 515532"/>
                <a:gd name="connsiteY0" fmla="*/ 1048703 h 1048703"/>
                <a:gd name="connsiteX1" fmla="*/ 11174 w 515532"/>
                <a:gd name="connsiteY1" fmla="*/ 666432 h 1048703"/>
                <a:gd name="connsiteX2" fmla="*/ 129602 w 515532"/>
                <a:gd name="connsiteY2" fmla="*/ 530543 h 1048703"/>
                <a:gd name="connsiteX3" fmla="*/ 414717 w 515532"/>
                <a:gd name="connsiteY3" fmla="*/ 525780 h 1048703"/>
                <a:gd name="connsiteX4" fmla="*/ 512825 w 515532"/>
                <a:gd name="connsiteY4" fmla="*/ 355283 h 1048703"/>
                <a:gd name="connsiteX5" fmla="*/ 514729 w 515532"/>
                <a:gd name="connsiteY5" fmla="*/ 0 h 1048703"/>
                <a:gd name="connsiteX0" fmla="*/ 3023 w 507699"/>
                <a:gd name="connsiteY0" fmla="*/ 1048703 h 1048703"/>
                <a:gd name="connsiteX1" fmla="*/ 3341 w 507699"/>
                <a:gd name="connsiteY1" fmla="*/ 666432 h 1048703"/>
                <a:gd name="connsiteX2" fmla="*/ 121769 w 507699"/>
                <a:gd name="connsiteY2" fmla="*/ 530543 h 1048703"/>
                <a:gd name="connsiteX3" fmla="*/ 406884 w 507699"/>
                <a:gd name="connsiteY3" fmla="*/ 525780 h 1048703"/>
                <a:gd name="connsiteX4" fmla="*/ 504992 w 507699"/>
                <a:gd name="connsiteY4" fmla="*/ 355283 h 1048703"/>
                <a:gd name="connsiteX5" fmla="*/ 506896 w 507699"/>
                <a:gd name="connsiteY5" fmla="*/ 0 h 1048703"/>
                <a:gd name="connsiteX0" fmla="*/ 10856 w 515532"/>
                <a:gd name="connsiteY0" fmla="*/ 1048703 h 1048703"/>
                <a:gd name="connsiteX1" fmla="*/ 11174 w 515532"/>
                <a:gd name="connsiteY1" fmla="*/ 666432 h 1048703"/>
                <a:gd name="connsiteX2" fmla="*/ 129602 w 515532"/>
                <a:gd name="connsiteY2" fmla="*/ 530543 h 1048703"/>
                <a:gd name="connsiteX3" fmla="*/ 414717 w 515532"/>
                <a:gd name="connsiteY3" fmla="*/ 525780 h 1048703"/>
                <a:gd name="connsiteX4" fmla="*/ 512825 w 515532"/>
                <a:gd name="connsiteY4" fmla="*/ 355283 h 1048703"/>
                <a:gd name="connsiteX5" fmla="*/ 514729 w 515532"/>
                <a:gd name="connsiteY5" fmla="*/ 0 h 1048703"/>
                <a:gd name="connsiteX0" fmla="*/ 5191 w 509867"/>
                <a:gd name="connsiteY0" fmla="*/ 1048703 h 1048703"/>
                <a:gd name="connsiteX1" fmla="*/ 5509 w 509867"/>
                <a:gd name="connsiteY1" fmla="*/ 666432 h 1048703"/>
                <a:gd name="connsiteX2" fmla="*/ 123937 w 509867"/>
                <a:gd name="connsiteY2" fmla="*/ 530543 h 1048703"/>
                <a:gd name="connsiteX3" fmla="*/ 409052 w 509867"/>
                <a:gd name="connsiteY3" fmla="*/ 525780 h 1048703"/>
                <a:gd name="connsiteX4" fmla="*/ 507160 w 509867"/>
                <a:gd name="connsiteY4" fmla="*/ 355283 h 1048703"/>
                <a:gd name="connsiteX5" fmla="*/ 509064 w 509867"/>
                <a:gd name="connsiteY5" fmla="*/ 0 h 1048703"/>
                <a:gd name="connsiteX0" fmla="*/ 15252 w 512784"/>
                <a:gd name="connsiteY0" fmla="*/ 1043940 h 1043940"/>
                <a:gd name="connsiteX1" fmla="*/ 8426 w 512784"/>
                <a:gd name="connsiteY1" fmla="*/ 666432 h 1043940"/>
                <a:gd name="connsiteX2" fmla="*/ 126854 w 512784"/>
                <a:gd name="connsiteY2" fmla="*/ 530543 h 1043940"/>
                <a:gd name="connsiteX3" fmla="*/ 411969 w 512784"/>
                <a:gd name="connsiteY3" fmla="*/ 525780 h 1043940"/>
                <a:gd name="connsiteX4" fmla="*/ 510077 w 512784"/>
                <a:gd name="connsiteY4" fmla="*/ 355283 h 1043940"/>
                <a:gd name="connsiteX5" fmla="*/ 511981 w 512784"/>
                <a:gd name="connsiteY5" fmla="*/ 0 h 1043940"/>
                <a:gd name="connsiteX0" fmla="*/ 6948 w 504480"/>
                <a:gd name="connsiteY0" fmla="*/ 1043940 h 1043940"/>
                <a:gd name="connsiteX1" fmla="*/ 122 w 504480"/>
                <a:gd name="connsiteY1" fmla="*/ 666432 h 1043940"/>
                <a:gd name="connsiteX2" fmla="*/ 118550 w 504480"/>
                <a:gd name="connsiteY2" fmla="*/ 530543 h 1043940"/>
                <a:gd name="connsiteX3" fmla="*/ 403665 w 504480"/>
                <a:gd name="connsiteY3" fmla="*/ 525780 h 1043940"/>
                <a:gd name="connsiteX4" fmla="*/ 501773 w 504480"/>
                <a:gd name="connsiteY4" fmla="*/ 355283 h 1043940"/>
                <a:gd name="connsiteX5" fmla="*/ 503677 w 504480"/>
                <a:gd name="connsiteY5" fmla="*/ 0 h 1043940"/>
                <a:gd name="connsiteX0" fmla="*/ 6830 w 504362"/>
                <a:gd name="connsiteY0" fmla="*/ 1043940 h 1043940"/>
                <a:gd name="connsiteX1" fmla="*/ 4 w 504362"/>
                <a:gd name="connsiteY1" fmla="*/ 666432 h 1043940"/>
                <a:gd name="connsiteX2" fmla="*/ 118432 w 504362"/>
                <a:gd name="connsiteY2" fmla="*/ 530543 h 1043940"/>
                <a:gd name="connsiteX3" fmla="*/ 403547 w 504362"/>
                <a:gd name="connsiteY3" fmla="*/ 525780 h 1043940"/>
                <a:gd name="connsiteX4" fmla="*/ 501655 w 504362"/>
                <a:gd name="connsiteY4" fmla="*/ 355283 h 1043940"/>
                <a:gd name="connsiteX5" fmla="*/ 503559 w 504362"/>
                <a:gd name="connsiteY5" fmla="*/ 0 h 1043940"/>
                <a:gd name="connsiteX0" fmla="*/ 6871 w 504403"/>
                <a:gd name="connsiteY0" fmla="*/ 1043940 h 1043940"/>
                <a:gd name="connsiteX1" fmla="*/ 45 w 504403"/>
                <a:gd name="connsiteY1" fmla="*/ 666432 h 1043940"/>
                <a:gd name="connsiteX2" fmla="*/ 118473 w 504403"/>
                <a:gd name="connsiteY2" fmla="*/ 530543 h 1043940"/>
                <a:gd name="connsiteX3" fmla="*/ 403588 w 504403"/>
                <a:gd name="connsiteY3" fmla="*/ 525780 h 1043940"/>
                <a:gd name="connsiteX4" fmla="*/ 501696 w 504403"/>
                <a:gd name="connsiteY4" fmla="*/ 355283 h 1043940"/>
                <a:gd name="connsiteX5" fmla="*/ 503600 w 504403"/>
                <a:gd name="connsiteY5" fmla="*/ 0 h 104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403" h="1043940">
                  <a:moveTo>
                    <a:pt x="6871" y="1043940"/>
                  </a:moveTo>
                  <a:cubicBezTo>
                    <a:pt x="-1807" y="623041"/>
                    <a:pt x="318" y="751999"/>
                    <a:pt x="45" y="666432"/>
                  </a:cubicBezTo>
                  <a:cubicBezTo>
                    <a:pt x="-416" y="521719"/>
                    <a:pt x="46453" y="534935"/>
                    <a:pt x="118473" y="530543"/>
                  </a:cubicBezTo>
                  <a:cubicBezTo>
                    <a:pt x="190493" y="526151"/>
                    <a:pt x="315905" y="526415"/>
                    <a:pt x="403588" y="525780"/>
                  </a:cubicBezTo>
                  <a:cubicBezTo>
                    <a:pt x="491271" y="525145"/>
                    <a:pt x="504870" y="496095"/>
                    <a:pt x="501696" y="355283"/>
                  </a:cubicBezTo>
                  <a:cubicBezTo>
                    <a:pt x="503284" y="276384"/>
                    <a:pt x="505664" y="58420"/>
                    <a:pt x="503600" y="0"/>
                  </a:cubicBezTo>
                </a:path>
              </a:pathLst>
            </a:custGeom>
            <a:grp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013"/>
            </a:p>
          </p:txBody>
        </p:sp>
      </p:grpSp>
      <p:grpSp>
        <p:nvGrpSpPr>
          <p:cNvPr id="29" name="组合 28"/>
          <p:cNvGrpSpPr/>
          <p:nvPr/>
        </p:nvGrpSpPr>
        <p:grpSpPr>
          <a:xfrm>
            <a:off x="3869922" y="1167594"/>
            <a:ext cx="594066" cy="594066"/>
            <a:chOff x="5159102" y="1556792"/>
            <a:chExt cx="792088" cy="792088"/>
          </a:xfrm>
        </p:grpSpPr>
        <p:sp>
          <p:nvSpPr>
            <p:cNvPr id="30" name="椭圆 29"/>
            <p:cNvSpPr/>
            <p:nvPr/>
          </p:nvSpPr>
          <p:spPr>
            <a:xfrm>
              <a:off x="5159102" y="1556792"/>
              <a:ext cx="792088" cy="79208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31" name="心形 30"/>
            <p:cNvSpPr/>
            <p:nvPr/>
          </p:nvSpPr>
          <p:spPr>
            <a:xfrm>
              <a:off x="5303118" y="1755307"/>
              <a:ext cx="504056" cy="449557"/>
            </a:xfrm>
            <a:prstGeom prst="hear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32" name="组合 31"/>
          <p:cNvGrpSpPr/>
          <p:nvPr/>
        </p:nvGrpSpPr>
        <p:grpSpPr>
          <a:xfrm>
            <a:off x="5881760" y="1167594"/>
            <a:ext cx="594066" cy="594066"/>
            <a:chOff x="7841553" y="1556792"/>
            <a:chExt cx="792088" cy="792088"/>
          </a:xfrm>
        </p:grpSpPr>
        <p:sp>
          <p:nvSpPr>
            <p:cNvPr id="33" name="椭圆 32"/>
            <p:cNvSpPr/>
            <p:nvPr/>
          </p:nvSpPr>
          <p:spPr>
            <a:xfrm>
              <a:off x="7841553" y="1556792"/>
              <a:ext cx="792088" cy="79208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34" name="椭圆形标注 33"/>
            <p:cNvSpPr/>
            <p:nvPr/>
          </p:nvSpPr>
          <p:spPr>
            <a:xfrm>
              <a:off x="8015954" y="1759353"/>
              <a:ext cx="443286" cy="385963"/>
            </a:xfrm>
            <a:prstGeom prst="wedgeEllipseCallou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35" name="组合 34"/>
          <p:cNvGrpSpPr/>
          <p:nvPr/>
        </p:nvGrpSpPr>
        <p:grpSpPr>
          <a:xfrm>
            <a:off x="2940354" y="3539723"/>
            <a:ext cx="594066" cy="594066"/>
            <a:chOff x="3919678" y="4719630"/>
            <a:chExt cx="792088" cy="792088"/>
          </a:xfrm>
        </p:grpSpPr>
        <p:sp>
          <p:nvSpPr>
            <p:cNvPr id="36" name="椭圆 35"/>
            <p:cNvSpPr/>
            <p:nvPr/>
          </p:nvSpPr>
          <p:spPr>
            <a:xfrm flipV="1">
              <a:off x="3919678" y="4719630"/>
              <a:ext cx="792088" cy="79208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37" name="组合 36"/>
            <p:cNvGrpSpPr/>
            <p:nvPr/>
          </p:nvGrpSpPr>
          <p:grpSpPr>
            <a:xfrm>
              <a:off x="4158358" y="4886644"/>
              <a:ext cx="314729" cy="458061"/>
              <a:chOff x="5690315" y="3674507"/>
              <a:chExt cx="314729" cy="458061"/>
            </a:xfrm>
          </p:grpSpPr>
          <p:sp>
            <p:nvSpPr>
              <p:cNvPr id="38" name="Freeform 36"/>
              <p:cNvSpPr>
                <a:spLocks/>
              </p:cNvSpPr>
              <p:nvPr/>
            </p:nvSpPr>
            <p:spPr bwMode="auto">
              <a:xfrm flipH="1">
                <a:off x="5782528" y="4054387"/>
                <a:ext cx="130302" cy="78181"/>
              </a:xfrm>
              <a:custGeom>
                <a:avLst/>
                <a:gdLst>
                  <a:gd name="T0" fmla="*/ 73 w 80"/>
                  <a:gd name="T1" fmla="*/ 2 h 48"/>
                  <a:gd name="T2" fmla="*/ 44 w 80"/>
                  <a:gd name="T3" fmla="*/ 8 h 48"/>
                  <a:gd name="T4" fmla="*/ 40 w 80"/>
                  <a:gd name="T5" fmla="*/ 8 h 48"/>
                  <a:gd name="T6" fmla="*/ 36 w 80"/>
                  <a:gd name="T7" fmla="*/ 8 h 48"/>
                  <a:gd name="T8" fmla="*/ 7 w 80"/>
                  <a:gd name="T9" fmla="*/ 2 h 48"/>
                  <a:gd name="T10" fmla="*/ 0 w 80"/>
                  <a:gd name="T11" fmla="*/ 0 h 48"/>
                  <a:gd name="T12" fmla="*/ 0 w 80"/>
                  <a:gd name="T13" fmla="*/ 0 h 48"/>
                  <a:gd name="T14" fmla="*/ 40 w 80"/>
                  <a:gd name="T15" fmla="*/ 48 h 48"/>
                  <a:gd name="T16" fmla="*/ 80 w 80"/>
                  <a:gd name="T17" fmla="*/ 0 h 48"/>
                  <a:gd name="T18" fmla="*/ 80 w 80"/>
                  <a:gd name="T19" fmla="*/ 0 h 48"/>
                  <a:gd name="T20" fmla="*/ 73 w 80"/>
                  <a:gd name="T21" fmla="*/ 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48">
                    <a:moveTo>
                      <a:pt x="73" y="2"/>
                    </a:moveTo>
                    <a:cubicBezTo>
                      <a:pt x="65" y="5"/>
                      <a:pt x="55" y="7"/>
                      <a:pt x="44" y="8"/>
                    </a:cubicBezTo>
                    <a:cubicBezTo>
                      <a:pt x="42" y="8"/>
                      <a:pt x="41" y="8"/>
                      <a:pt x="40" y="8"/>
                    </a:cubicBezTo>
                    <a:cubicBezTo>
                      <a:pt x="39" y="8"/>
                      <a:pt x="38" y="8"/>
                      <a:pt x="36" y="8"/>
                    </a:cubicBezTo>
                    <a:cubicBezTo>
                      <a:pt x="25" y="7"/>
                      <a:pt x="15" y="5"/>
                      <a:pt x="7" y="2"/>
                    </a:cubicBezTo>
                    <a:cubicBezTo>
                      <a:pt x="3" y="1"/>
                      <a:pt x="0" y="0"/>
                      <a:pt x="0" y="0"/>
                    </a:cubicBezTo>
                    <a:cubicBezTo>
                      <a:pt x="0" y="0"/>
                      <a:pt x="0" y="0"/>
                      <a:pt x="0" y="0"/>
                    </a:cubicBezTo>
                    <a:cubicBezTo>
                      <a:pt x="0" y="27"/>
                      <a:pt x="13" y="48"/>
                      <a:pt x="40" y="48"/>
                    </a:cubicBezTo>
                    <a:cubicBezTo>
                      <a:pt x="67" y="48"/>
                      <a:pt x="80" y="27"/>
                      <a:pt x="80" y="0"/>
                    </a:cubicBezTo>
                    <a:cubicBezTo>
                      <a:pt x="80" y="0"/>
                      <a:pt x="80" y="0"/>
                      <a:pt x="80" y="0"/>
                    </a:cubicBezTo>
                    <a:cubicBezTo>
                      <a:pt x="80" y="0"/>
                      <a:pt x="77" y="1"/>
                      <a:pt x="73"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350">
                  <a:solidFill>
                    <a:sysClr val="windowText" lastClr="000000"/>
                  </a:solidFill>
                  <a:latin typeface="Calibri"/>
                  <a:ea typeface="宋体"/>
                </a:endParaRPr>
              </a:p>
            </p:txBody>
          </p:sp>
          <p:sp>
            <p:nvSpPr>
              <p:cNvPr id="39" name="Freeform 37"/>
              <p:cNvSpPr>
                <a:spLocks noEditPoints="1"/>
              </p:cNvSpPr>
              <p:nvPr/>
            </p:nvSpPr>
            <p:spPr bwMode="auto">
              <a:xfrm flipH="1">
                <a:off x="5690315" y="3674507"/>
                <a:ext cx="314729" cy="366849"/>
              </a:xfrm>
              <a:custGeom>
                <a:avLst/>
                <a:gdLst>
                  <a:gd name="T0" fmla="*/ 96 w 192"/>
                  <a:gd name="T1" fmla="*/ 0 h 224"/>
                  <a:gd name="T2" fmla="*/ 0 w 192"/>
                  <a:gd name="T3" fmla="*/ 96 h 224"/>
                  <a:gd name="T4" fmla="*/ 48 w 192"/>
                  <a:gd name="T5" fmla="*/ 200 h 224"/>
                  <a:gd name="T6" fmla="*/ 67 w 192"/>
                  <a:gd name="T7" fmla="*/ 219 h 224"/>
                  <a:gd name="T8" fmla="*/ 90 w 192"/>
                  <a:gd name="T9" fmla="*/ 224 h 224"/>
                  <a:gd name="T10" fmla="*/ 96 w 192"/>
                  <a:gd name="T11" fmla="*/ 224 h 224"/>
                  <a:gd name="T12" fmla="*/ 125 w 192"/>
                  <a:gd name="T13" fmla="*/ 218 h 224"/>
                  <a:gd name="T14" fmla="*/ 144 w 192"/>
                  <a:gd name="T15" fmla="*/ 200 h 224"/>
                  <a:gd name="T16" fmla="*/ 192 w 192"/>
                  <a:gd name="T17" fmla="*/ 96 h 224"/>
                  <a:gd name="T18" fmla="*/ 96 w 192"/>
                  <a:gd name="T19" fmla="*/ 0 h 224"/>
                  <a:gd name="T20" fmla="*/ 113 w 192"/>
                  <a:gd name="T21" fmla="*/ 40 h 224"/>
                  <a:gd name="T22" fmla="*/ 31 w 192"/>
                  <a:gd name="T23" fmla="*/ 121 h 224"/>
                  <a:gd name="T24" fmla="*/ 31 w 192"/>
                  <a:gd name="T25" fmla="*/ 128 h 224"/>
                  <a:gd name="T26" fmla="*/ 24 w 192"/>
                  <a:gd name="T27" fmla="*/ 98 h 224"/>
                  <a:gd name="T28" fmla="*/ 99 w 192"/>
                  <a:gd name="T29" fmla="*/ 24 h 224"/>
                  <a:gd name="T30" fmla="*/ 160 w 192"/>
                  <a:gd name="T31" fmla="*/ 54 h 224"/>
                  <a:gd name="T32" fmla="*/ 113 w 192"/>
                  <a:gd name="T33" fmla="*/ 40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224">
                    <a:moveTo>
                      <a:pt x="96" y="0"/>
                    </a:moveTo>
                    <a:cubicBezTo>
                      <a:pt x="43" y="0"/>
                      <a:pt x="0" y="43"/>
                      <a:pt x="0" y="96"/>
                    </a:cubicBezTo>
                    <a:cubicBezTo>
                      <a:pt x="0" y="144"/>
                      <a:pt x="48" y="184"/>
                      <a:pt x="48" y="200"/>
                    </a:cubicBezTo>
                    <a:cubicBezTo>
                      <a:pt x="48" y="205"/>
                      <a:pt x="54" y="213"/>
                      <a:pt x="67" y="219"/>
                    </a:cubicBezTo>
                    <a:cubicBezTo>
                      <a:pt x="73" y="220"/>
                      <a:pt x="82" y="223"/>
                      <a:pt x="90" y="224"/>
                    </a:cubicBezTo>
                    <a:cubicBezTo>
                      <a:pt x="92" y="224"/>
                      <a:pt x="94" y="224"/>
                      <a:pt x="96" y="224"/>
                    </a:cubicBezTo>
                    <a:cubicBezTo>
                      <a:pt x="103" y="224"/>
                      <a:pt x="113" y="222"/>
                      <a:pt x="125" y="218"/>
                    </a:cubicBezTo>
                    <a:cubicBezTo>
                      <a:pt x="138" y="213"/>
                      <a:pt x="144" y="205"/>
                      <a:pt x="144" y="200"/>
                    </a:cubicBezTo>
                    <a:cubicBezTo>
                      <a:pt x="144" y="184"/>
                      <a:pt x="192" y="144"/>
                      <a:pt x="192" y="96"/>
                    </a:cubicBezTo>
                    <a:cubicBezTo>
                      <a:pt x="192" y="43"/>
                      <a:pt x="149" y="0"/>
                      <a:pt x="96" y="0"/>
                    </a:cubicBezTo>
                    <a:close/>
                    <a:moveTo>
                      <a:pt x="113" y="40"/>
                    </a:moveTo>
                    <a:cubicBezTo>
                      <a:pt x="68" y="40"/>
                      <a:pt x="31" y="76"/>
                      <a:pt x="31" y="121"/>
                    </a:cubicBezTo>
                    <a:cubicBezTo>
                      <a:pt x="31" y="123"/>
                      <a:pt x="31" y="126"/>
                      <a:pt x="31" y="128"/>
                    </a:cubicBezTo>
                    <a:cubicBezTo>
                      <a:pt x="27" y="119"/>
                      <a:pt x="24" y="109"/>
                      <a:pt x="24" y="98"/>
                    </a:cubicBezTo>
                    <a:cubicBezTo>
                      <a:pt x="24" y="57"/>
                      <a:pt x="58" y="24"/>
                      <a:pt x="99" y="24"/>
                    </a:cubicBezTo>
                    <a:cubicBezTo>
                      <a:pt x="124" y="24"/>
                      <a:pt x="146" y="36"/>
                      <a:pt x="160" y="54"/>
                    </a:cubicBezTo>
                    <a:cubicBezTo>
                      <a:pt x="147" y="45"/>
                      <a:pt x="131" y="40"/>
                      <a:pt x="113" y="4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350">
                  <a:solidFill>
                    <a:sysClr val="windowText" lastClr="000000"/>
                  </a:solidFill>
                  <a:latin typeface="Calibri"/>
                  <a:ea typeface="宋体"/>
                </a:endParaRPr>
              </a:p>
            </p:txBody>
          </p:sp>
        </p:grpSp>
      </p:grpSp>
      <p:grpSp>
        <p:nvGrpSpPr>
          <p:cNvPr id="40" name="组合 39"/>
          <p:cNvGrpSpPr/>
          <p:nvPr/>
        </p:nvGrpSpPr>
        <p:grpSpPr>
          <a:xfrm>
            <a:off x="2400617" y="1167594"/>
            <a:ext cx="594066" cy="594066"/>
            <a:chOff x="3200028" y="1556792"/>
            <a:chExt cx="792088" cy="792088"/>
          </a:xfrm>
        </p:grpSpPr>
        <p:sp>
          <p:nvSpPr>
            <p:cNvPr id="41" name="椭圆 40"/>
            <p:cNvSpPr/>
            <p:nvPr/>
          </p:nvSpPr>
          <p:spPr>
            <a:xfrm>
              <a:off x="3200028" y="1556792"/>
              <a:ext cx="792088" cy="79208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42" name="组合 41"/>
            <p:cNvGrpSpPr/>
            <p:nvPr/>
          </p:nvGrpSpPr>
          <p:grpSpPr>
            <a:xfrm>
              <a:off x="3360527" y="1717291"/>
              <a:ext cx="471090" cy="471090"/>
              <a:chOff x="4334131" y="1343733"/>
              <a:chExt cx="471090" cy="471090"/>
            </a:xfrm>
          </p:grpSpPr>
          <p:sp>
            <p:nvSpPr>
              <p:cNvPr id="43" name="Freeform 17"/>
              <p:cNvSpPr>
                <a:spLocks noEditPoints="1"/>
              </p:cNvSpPr>
              <p:nvPr/>
            </p:nvSpPr>
            <p:spPr bwMode="auto">
              <a:xfrm flipH="1">
                <a:off x="4468442" y="1477042"/>
                <a:ext cx="202468" cy="203471"/>
              </a:xfrm>
              <a:custGeom>
                <a:avLst/>
                <a:gdLst>
                  <a:gd name="T0" fmla="*/ 124 w 124"/>
                  <a:gd name="T1" fmla="*/ 0 h 124"/>
                  <a:gd name="T2" fmla="*/ 39 w 124"/>
                  <a:gd name="T3" fmla="*/ 39 h 124"/>
                  <a:gd name="T4" fmla="*/ 0 w 124"/>
                  <a:gd name="T5" fmla="*/ 124 h 124"/>
                  <a:gd name="T6" fmla="*/ 85 w 124"/>
                  <a:gd name="T7" fmla="*/ 85 h 124"/>
                  <a:gd name="T8" fmla="*/ 124 w 124"/>
                  <a:gd name="T9" fmla="*/ 0 h 124"/>
                  <a:gd name="T10" fmla="*/ 62 w 124"/>
                  <a:gd name="T11" fmla="*/ 78 h 124"/>
                  <a:gd name="T12" fmla="*/ 46 w 124"/>
                  <a:gd name="T13" fmla="*/ 62 h 124"/>
                  <a:gd name="T14" fmla="*/ 62 w 124"/>
                  <a:gd name="T15" fmla="*/ 46 h 124"/>
                  <a:gd name="T16" fmla="*/ 78 w 124"/>
                  <a:gd name="T17" fmla="*/ 62 h 124"/>
                  <a:gd name="T18" fmla="*/ 62 w 124"/>
                  <a:gd name="T19" fmla="*/ 78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4" h="124">
                    <a:moveTo>
                      <a:pt x="124" y="0"/>
                    </a:moveTo>
                    <a:cubicBezTo>
                      <a:pt x="39" y="39"/>
                      <a:pt x="39" y="39"/>
                      <a:pt x="39" y="39"/>
                    </a:cubicBezTo>
                    <a:cubicBezTo>
                      <a:pt x="0" y="124"/>
                      <a:pt x="0" y="124"/>
                      <a:pt x="0" y="124"/>
                    </a:cubicBezTo>
                    <a:cubicBezTo>
                      <a:pt x="85" y="85"/>
                      <a:pt x="85" y="85"/>
                      <a:pt x="85" y="85"/>
                    </a:cubicBezTo>
                    <a:lnTo>
                      <a:pt x="124" y="0"/>
                    </a:lnTo>
                    <a:close/>
                    <a:moveTo>
                      <a:pt x="62" y="78"/>
                    </a:moveTo>
                    <a:cubicBezTo>
                      <a:pt x="53" y="78"/>
                      <a:pt x="46" y="71"/>
                      <a:pt x="46" y="62"/>
                    </a:cubicBezTo>
                    <a:cubicBezTo>
                      <a:pt x="46" y="53"/>
                      <a:pt x="53" y="46"/>
                      <a:pt x="62" y="46"/>
                    </a:cubicBezTo>
                    <a:cubicBezTo>
                      <a:pt x="71" y="46"/>
                      <a:pt x="78" y="53"/>
                      <a:pt x="78" y="62"/>
                    </a:cubicBezTo>
                    <a:cubicBezTo>
                      <a:pt x="78" y="71"/>
                      <a:pt x="71" y="78"/>
                      <a:pt x="62" y="7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350">
                  <a:solidFill>
                    <a:sysClr val="windowText" lastClr="000000"/>
                  </a:solidFill>
                  <a:latin typeface="Calibri"/>
                  <a:ea typeface="宋体"/>
                </a:endParaRPr>
              </a:p>
            </p:txBody>
          </p:sp>
          <p:sp>
            <p:nvSpPr>
              <p:cNvPr id="44" name="Freeform 18"/>
              <p:cNvSpPr>
                <a:spLocks noEditPoints="1"/>
              </p:cNvSpPr>
              <p:nvPr/>
            </p:nvSpPr>
            <p:spPr bwMode="auto">
              <a:xfrm flipH="1">
                <a:off x="4334131" y="1343733"/>
                <a:ext cx="471090" cy="471090"/>
              </a:xfrm>
              <a:custGeom>
                <a:avLst/>
                <a:gdLst>
                  <a:gd name="T0" fmla="*/ 144 w 288"/>
                  <a:gd name="T1" fmla="*/ 0 h 288"/>
                  <a:gd name="T2" fmla="*/ 0 w 288"/>
                  <a:gd name="T3" fmla="*/ 144 h 288"/>
                  <a:gd name="T4" fmla="*/ 144 w 288"/>
                  <a:gd name="T5" fmla="*/ 288 h 288"/>
                  <a:gd name="T6" fmla="*/ 288 w 288"/>
                  <a:gd name="T7" fmla="*/ 144 h 288"/>
                  <a:gd name="T8" fmla="*/ 144 w 288"/>
                  <a:gd name="T9" fmla="*/ 0 h 288"/>
                  <a:gd name="T10" fmla="*/ 144 w 288"/>
                  <a:gd name="T11" fmla="*/ 256 h 288"/>
                  <a:gd name="T12" fmla="*/ 32 w 288"/>
                  <a:gd name="T13" fmla="*/ 144 h 288"/>
                  <a:gd name="T14" fmla="*/ 144 w 288"/>
                  <a:gd name="T15" fmla="*/ 32 h 288"/>
                  <a:gd name="T16" fmla="*/ 256 w 288"/>
                  <a:gd name="T17" fmla="*/ 144 h 288"/>
                  <a:gd name="T18" fmla="*/ 144 w 288"/>
                  <a:gd name="T19" fmla="*/ 256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8" h="288">
                    <a:moveTo>
                      <a:pt x="144" y="0"/>
                    </a:moveTo>
                    <a:cubicBezTo>
                      <a:pt x="64" y="0"/>
                      <a:pt x="0" y="64"/>
                      <a:pt x="0" y="144"/>
                    </a:cubicBezTo>
                    <a:cubicBezTo>
                      <a:pt x="0" y="224"/>
                      <a:pt x="64" y="288"/>
                      <a:pt x="144" y="288"/>
                    </a:cubicBezTo>
                    <a:cubicBezTo>
                      <a:pt x="224" y="288"/>
                      <a:pt x="288" y="224"/>
                      <a:pt x="288" y="144"/>
                    </a:cubicBezTo>
                    <a:cubicBezTo>
                      <a:pt x="288" y="64"/>
                      <a:pt x="224" y="0"/>
                      <a:pt x="144" y="0"/>
                    </a:cubicBezTo>
                    <a:close/>
                    <a:moveTo>
                      <a:pt x="144" y="256"/>
                    </a:moveTo>
                    <a:cubicBezTo>
                      <a:pt x="82" y="256"/>
                      <a:pt x="32" y="206"/>
                      <a:pt x="32" y="144"/>
                    </a:cubicBezTo>
                    <a:cubicBezTo>
                      <a:pt x="32" y="82"/>
                      <a:pt x="82" y="32"/>
                      <a:pt x="144" y="32"/>
                    </a:cubicBezTo>
                    <a:cubicBezTo>
                      <a:pt x="206" y="32"/>
                      <a:pt x="256" y="82"/>
                      <a:pt x="256" y="144"/>
                    </a:cubicBezTo>
                    <a:cubicBezTo>
                      <a:pt x="256" y="206"/>
                      <a:pt x="206" y="256"/>
                      <a:pt x="144" y="25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350">
                  <a:solidFill>
                    <a:sysClr val="windowText" lastClr="000000"/>
                  </a:solidFill>
                  <a:latin typeface="Calibri"/>
                  <a:ea typeface="宋体"/>
                </a:endParaRPr>
              </a:p>
            </p:txBody>
          </p:sp>
        </p:grpSp>
      </p:grpSp>
      <p:grpSp>
        <p:nvGrpSpPr>
          <p:cNvPr id="45" name="组合 44"/>
          <p:cNvGrpSpPr/>
          <p:nvPr/>
        </p:nvGrpSpPr>
        <p:grpSpPr>
          <a:xfrm>
            <a:off x="4653009" y="3539723"/>
            <a:ext cx="594066" cy="594066"/>
            <a:chOff x="6203218" y="4719630"/>
            <a:chExt cx="792088" cy="792088"/>
          </a:xfrm>
        </p:grpSpPr>
        <p:sp>
          <p:nvSpPr>
            <p:cNvPr id="46" name="椭圆 45"/>
            <p:cNvSpPr/>
            <p:nvPr/>
          </p:nvSpPr>
          <p:spPr>
            <a:xfrm flipV="1">
              <a:off x="6203218" y="4719630"/>
              <a:ext cx="792088" cy="79208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47" name="Freeform 45"/>
            <p:cNvSpPr>
              <a:spLocks/>
            </p:cNvSpPr>
            <p:nvPr/>
          </p:nvSpPr>
          <p:spPr bwMode="auto">
            <a:xfrm flipH="1">
              <a:off x="6389777" y="4906189"/>
              <a:ext cx="418970" cy="418970"/>
            </a:xfrm>
            <a:custGeom>
              <a:avLst/>
              <a:gdLst>
                <a:gd name="T0" fmla="*/ 240 w 256"/>
                <a:gd name="T1" fmla="*/ 88 h 256"/>
                <a:gd name="T2" fmla="*/ 168 w 256"/>
                <a:gd name="T3" fmla="*/ 88 h 256"/>
                <a:gd name="T4" fmla="*/ 168 w 256"/>
                <a:gd name="T5" fmla="*/ 16 h 256"/>
                <a:gd name="T6" fmla="*/ 152 w 256"/>
                <a:gd name="T7" fmla="*/ 0 h 256"/>
                <a:gd name="T8" fmla="*/ 104 w 256"/>
                <a:gd name="T9" fmla="*/ 0 h 256"/>
                <a:gd name="T10" fmla="*/ 88 w 256"/>
                <a:gd name="T11" fmla="*/ 16 h 256"/>
                <a:gd name="T12" fmla="*/ 88 w 256"/>
                <a:gd name="T13" fmla="*/ 88 h 256"/>
                <a:gd name="T14" fmla="*/ 16 w 256"/>
                <a:gd name="T15" fmla="*/ 88 h 256"/>
                <a:gd name="T16" fmla="*/ 0 w 256"/>
                <a:gd name="T17" fmla="*/ 104 h 256"/>
                <a:gd name="T18" fmla="*/ 0 w 256"/>
                <a:gd name="T19" fmla="*/ 152 h 256"/>
                <a:gd name="T20" fmla="*/ 16 w 256"/>
                <a:gd name="T21" fmla="*/ 168 h 256"/>
                <a:gd name="T22" fmla="*/ 88 w 256"/>
                <a:gd name="T23" fmla="*/ 168 h 256"/>
                <a:gd name="T24" fmla="*/ 88 w 256"/>
                <a:gd name="T25" fmla="*/ 240 h 256"/>
                <a:gd name="T26" fmla="*/ 104 w 256"/>
                <a:gd name="T27" fmla="*/ 256 h 256"/>
                <a:gd name="T28" fmla="*/ 152 w 256"/>
                <a:gd name="T29" fmla="*/ 256 h 256"/>
                <a:gd name="T30" fmla="*/ 168 w 256"/>
                <a:gd name="T31" fmla="*/ 240 h 256"/>
                <a:gd name="T32" fmla="*/ 168 w 256"/>
                <a:gd name="T33" fmla="*/ 168 h 256"/>
                <a:gd name="T34" fmla="*/ 240 w 256"/>
                <a:gd name="T35" fmla="*/ 168 h 256"/>
                <a:gd name="T36" fmla="*/ 256 w 256"/>
                <a:gd name="T37" fmla="*/ 152 h 256"/>
                <a:gd name="T38" fmla="*/ 256 w 256"/>
                <a:gd name="T39" fmla="*/ 104 h 256"/>
                <a:gd name="T40" fmla="*/ 240 w 256"/>
                <a:gd name="T41" fmla="*/ 88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56" h="256">
                  <a:moveTo>
                    <a:pt x="240" y="88"/>
                  </a:moveTo>
                  <a:cubicBezTo>
                    <a:pt x="168" y="88"/>
                    <a:pt x="168" y="88"/>
                    <a:pt x="168" y="88"/>
                  </a:cubicBezTo>
                  <a:cubicBezTo>
                    <a:pt x="168" y="16"/>
                    <a:pt x="168" y="16"/>
                    <a:pt x="168" y="16"/>
                  </a:cubicBezTo>
                  <a:cubicBezTo>
                    <a:pt x="168" y="7"/>
                    <a:pt x="161" y="0"/>
                    <a:pt x="152" y="0"/>
                  </a:cubicBezTo>
                  <a:cubicBezTo>
                    <a:pt x="104" y="0"/>
                    <a:pt x="104" y="0"/>
                    <a:pt x="104" y="0"/>
                  </a:cubicBezTo>
                  <a:cubicBezTo>
                    <a:pt x="95" y="0"/>
                    <a:pt x="88" y="7"/>
                    <a:pt x="88" y="16"/>
                  </a:cubicBezTo>
                  <a:cubicBezTo>
                    <a:pt x="88" y="88"/>
                    <a:pt x="88" y="88"/>
                    <a:pt x="88" y="88"/>
                  </a:cubicBezTo>
                  <a:cubicBezTo>
                    <a:pt x="16" y="88"/>
                    <a:pt x="16" y="88"/>
                    <a:pt x="16" y="88"/>
                  </a:cubicBezTo>
                  <a:cubicBezTo>
                    <a:pt x="7" y="88"/>
                    <a:pt x="0" y="95"/>
                    <a:pt x="0" y="104"/>
                  </a:cubicBezTo>
                  <a:cubicBezTo>
                    <a:pt x="0" y="152"/>
                    <a:pt x="0" y="152"/>
                    <a:pt x="0" y="152"/>
                  </a:cubicBezTo>
                  <a:cubicBezTo>
                    <a:pt x="0" y="161"/>
                    <a:pt x="7" y="168"/>
                    <a:pt x="16" y="168"/>
                  </a:cubicBezTo>
                  <a:cubicBezTo>
                    <a:pt x="88" y="168"/>
                    <a:pt x="88" y="168"/>
                    <a:pt x="88" y="168"/>
                  </a:cubicBezTo>
                  <a:cubicBezTo>
                    <a:pt x="88" y="240"/>
                    <a:pt x="88" y="240"/>
                    <a:pt x="88" y="240"/>
                  </a:cubicBezTo>
                  <a:cubicBezTo>
                    <a:pt x="88" y="249"/>
                    <a:pt x="95" y="256"/>
                    <a:pt x="104" y="256"/>
                  </a:cubicBezTo>
                  <a:cubicBezTo>
                    <a:pt x="152" y="256"/>
                    <a:pt x="152" y="256"/>
                    <a:pt x="152" y="256"/>
                  </a:cubicBezTo>
                  <a:cubicBezTo>
                    <a:pt x="161" y="256"/>
                    <a:pt x="168" y="249"/>
                    <a:pt x="168" y="240"/>
                  </a:cubicBezTo>
                  <a:cubicBezTo>
                    <a:pt x="168" y="168"/>
                    <a:pt x="168" y="168"/>
                    <a:pt x="168" y="168"/>
                  </a:cubicBezTo>
                  <a:cubicBezTo>
                    <a:pt x="240" y="168"/>
                    <a:pt x="240" y="168"/>
                    <a:pt x="240" y="168"/>
                  </a:cubicBezTo>
                  <a:cubicBezTo>
                    <a:pt x="249" y="168"/>
                    <a:pt x="256" y="161"/>
                    <a:pt x="256" y="152"/>
                  </a:cubicBezTo>
                  <a:cubicBezTo>
                    <a:pt x="256" y="104"/>
                    <a:pt x="256" y="104"/>
                    <a:pt x="256" y="104"/>
                  </a:cubicBezTo>
                  <a:cubicBezTo>
                    <a:pt x="256" y="95"/>
                    <a:pt x="249" y="88"/>
                    <a:pt x="240" y="8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350">
                <a:solidFill>
                  <a:sysClr val="windowText" lastClr="000000"/>
                </a:solidFill>
                <a:latin typeface="Calibri"/>
                <a:ea typeface="宋体"/>
              </a:endParaRPr>
            </a:p>
          </p:txBody>
        </p:sp>
      </p:grpSp>
      <p:grpSp>
        <p:nvGrpSpPr>
          <p:cNvPr id="48" name="组合 47"/>
          <p:cNvGrpSpPr/>
          <p:nvPr/>
        </p:nvGrpSpPr>
        <p:grpSpPr>
          <a:xfrm>
            <a:off x="6516216" y="3539723"/>
            <a:ext cx="594066" cy="594066"/>
            <a:chOff x="8687494" y="4719630"/>
            <a:chExt cx="792088" cy="792088"/>
          </a:xfrm>
        </p:grpSpPr>
        <p:sp>
          <p:nvSpPr>
            <p:cNvPr id="49" name="椭圆 48"/>
            <p:cNvSpPr/>
            <p:nvPr/>
          </p:nvSpPr>
          <p:spPr>
            <a:xfrm flipV="1">
              <a:off x="8687494" y="4719630"/>
              <a:ext cx="792088" cy="792088"/>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50" name="组合 49"/>
            <p:cNvGrpSpPr/>
            <p:nvPr/>
          </p:nvGrpSpPr>
          <p:grpSpPr>
            <a:xfrm>
              <a:off x="8847965" y="4984723"/>
              <a:ext cx="471147" cy="261902"/>
              <a:chOff x="6864264" y="1408669"/>
              <a:chExt cx="471147" cy="261902"/>
            </a:xfrm>
          </p:grpSpPr>
          <p:sp>
            <p:nvSpPr>
              <p:cNvPr id="51" name="Freeform 98"/>
              <p:cNvSpPr>
                <a:spLocks/>
              </p:cNvSpPr>
              <p:nvPr/>
            </p:nvSpPr>
            <p:spPr bwMode="auto">
              <a:xfrm flipH="1">
                <a:off x="6968886" y="1526456"/>
                <a:ext cx="313867" cy="92151"/>
              </a:xfrm>
              <a:custGeom>
                <a:avLst/>
                <a:gdLst>
                  <a:gd name="T0" fmla="*/ 192 w 192"/>
                  <a:gd name="T1" fmla="*/ 18 h 56"/>
                  <a:gd name="T2" fmla="*/ 80 w 192"/>
                  <a:gd name="T3" fmla="*/ 40 h 56"/>
                  <a:gd name="T4" fmla="*/ 88 w 192"/>
                  <a:gd name="T5" fmla="*/ 0 h 56"/>
                  <a:gd name="T6" fmla="*/ 82 w 192"/>
                  <a:gd name="T7" fmla="*/ 0 h 56"/>
                  <a:gd name="T8" fmla="*/ 3 w 192"/>
                  <a:gd name="T9" fmla="*/ 16 h 56"/>
                  <a:gd name="T10" fmla="*/ 0 w 192"/>
                  <a:gd name="T11" fmla="*/ 16 h 56"/>
                  <a:gd name="T12" fmla="*/ 0 w 192"/>
                  <a:gd name="T13" fmla="*/ 56 h 56"/>
                  <a:gd name="T14" fmla="*/ 192 w 192"/>
                  <a:gd name="T15" fmla="*/ 56 h 56"/>
                  <a:gd name="T16" fmla="*/ 192 w 192"/>
                  <a:gd name="T17" fmla="*/ 1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56">
                    <a:moveTo>
                      <a:pt x="192" y="18"/>
                    </a:moveTo>
                    <a:cubicBezTo>
                      <a:pt x="80" y="40"/>
                      <a:pt x="80" y="40"/>
                      <a:pt x="80" y="40"/>
                    </a:cubicBezTo>
                    <a:cubicBezTo>
                      <a:pt x="88" y="0"/>
                      <a:pt x="88" y="0"/>
                      <a:pt x="88" y="0"/>
                    </a:cubicBezTo>
                    <a:cubicBezTo>
                      <a:pt x="82" y="0"/>
                      <a:pt x="82" y="0"/>
                      <a:pt x="82" y="0"/>
                    </a:cubicBezTo>
                    <a:cubicBezTo>
                      <a:pt x="3" y="16"/>
                      <a:pt x="3" y="16"/>
                      <a:pt x="3" y="16"/>
                    </a:cubicBezTo>
                    <a:cubicBezTo>
                      <a:pt x="2" y="16"/>
                      <a:pt x="1" y="16"/>
                      <a:pt x="0" y="16"/>
                    </a:cubicBezTo>
                    <a:cubicBezTo>
                      <a:pt x="0" y="56"/>
                      <a:pt x="0" y="56"/>
                      <a:pt x="0" y="56"/>
                    </a:cubicBezTo>
                    <a:cubicBezTo>
                      <a:pt x="192" y="56"/>
                      <a:pt x="192" y="56"/>
                      <a:pt x="192" y="56"/>
                    </a:cubicBezTo>
                    <a:lnTo>
                      <a:pt x="192"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350">
                  <a:solidFill>
                    <a:sysClr val="windowText" lastClr="000000"/>
                  </a:solidFill>
                  <a:latin typeface="Calibri"/>
                  <a:ea typeface="宋体"/>
                </a:endParaRPr>
              </a:p>
            </p:txBody>
          </p:sp>
          <p:sp>
            <p:nvSpPr>
              <p:cNvPr id="52" name="Freeform 99"/>
              <p:cNvSpPr>
                <a:spLocks noEditPoints="1"/>
              </p:cNvSpPr>
              <p:nvPr/>
            </p:nvSpPr>
            <p:spPr bwMode="auto">
              <a:xfrm flipH="1">
                <a:off x="6864264" y="1408669"/>
                <a:ext cx="471147" cy="261902"/>
              </a:xfrm>
              <a:custGeom>
                <a:avLst/>
                <a:gdLst>
                  <a:gd name="T0" fmla="*/ 272 w 288"/>
                  <a:gd name="T1" fmla="*/ 40 h 160"/>
                  <a:gd name="T2" fmla="*/ 256 w 288"/>
                  <a:gd name="T3" fmla="*/ 40 h 160"/>
                  <a:gd name="T4" fmla="*/ 256 w 288"/>
                  <a:gd name="T5" fmla="*/ 16 h 160"/>
                  <a:gd name="T6" fmla="*/ 240 w 288"/>
                  <a:gd name="T7" fmla="*/ 0 h 160"/>
                  <a:gd name="T8" fmla="*/ 16 w 288"/>
                  <a:gd name="T9" fmla="*/ 0 h 160"/>
                  <a:gd name="T10" fmla="*/ 0 w 288"/>
                  <a:gd name="T11" fmla="*/ 16 h 160"/>
                  <a:gd name="T12" fmla="*/ 0 w 288"/>
                  <a:gd name="T13" fmla="*/ 144 h 160"/>
                  <a:gd name="T14" fmla="*/ 16 w 288"/>
                  <a:gd name="T15" fmla="*/ 160 h 160"/>
                  <a:gd name="T16" fmla="*/ 240 w 288"/>
                  <a:gd name="T17" fmla="*/ 160 h 160"/>
                  <a:gd name="T18" fmla="*/ 256 w 288"/>
                  <a:gd name="T19" fmla="*/ 144 h 160"/>
                  <a:gd name="T20" fmla="*/ 256 w 288"/>
                  <a:gd name="T21" fmla="*/ 120 h 160"/>
                  <a:gd name="T22" fmla="*/ 272 w 288"/>
                  <a:gd name="T23" fmla="*/ 120 h 160"/>
                  <a:gd name="T24" fmla="*/ 288 w 288"/>
                  <a:gd name="T25" fmla="*/ 104 h 160"/>
                  <a:gd name="T26" fmla="*/ 288 w 288"/>
                  <a:gd name="T27" fmla="*/ 56 h 160"/>
                  <a:gd name="T28" fmla="*/ 272 w 288"/>
                  <a:gd name="T29" fmla="*/ 40 h 160"/>
                  <a:gd name="T30" fmla="*/ 240 w 288"/>
                  <a:gd name="T31" fmla="*/ 144 h 160"/>
                  <a:gd name="T32" fmla="*/ 16 w 288"/>
                  <a:gd name="T33" fmla="*/ 144 h 160"/>
                  <a:gd name="T34" fmla="*/ 16 w 288"/>
                  <a:gd name="T35" fmla="*/ 16 h 160"/>
                  <a:gd name="T36" fmla="*/ 240 w 288"/>
                  <a:gd name="T37" fmla="*/ 16 h 160"/>
                  <a:gd name="T38" fmla="*/ 240 w 288"/>
                  <a:gd name="T39" fmla="*/ 144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8" h="160">
                    <a:moveTo>
                      <a:pt x="272" y="40"/>
                    </a:moveTo>
                    <a:cubicBezTo>
                      <a:pt x="256" y="40"/>
                      <a:pt x="256" y="40"/>
                      <a:pt x="256" y="40"/>
                    </a:cubicBezTo>
                    <a:cubicBezTo>
                      <a:pt x="256" y="16"/>
                      <a:pt x="256" y="16"/>
                      <a:pt x="256" y="16"/>
                    </a:cubicBezTo>
                    <a:cubicBezTo>
                      <a:pt x="256" y="7"/>
                      <a:pt x="249" y="0"/>
                      <a:pt x="240" y="0"/>
                    </a:cubicBezTo>
                    <a:cubicBezTo>
                      <a:pt x="16" y="0"/>
                      <a:pt x="16" y="0"/>
                      <a:pt x="16" y="0"/>
                    </a:cubicBezTo>
                    <a:cubicBezTo>
                      <a:pt x="7" y="0"/>
                      <a:pt x="0" y="7"/>
                      <a:pt x="0" y="16"/>
                    </a:cubicBezTo>
                    <a:cubicBezTo>
                      <a:pt x="0" y="144"/>
                      <a:pt x="0" y="144"/>
                      <a:pt x="0" y="144"/>
                    </a:cubicBezTo>
                    <a:cubicBezTo>
                      <a:pt x="0" y="153"/>
                      <a:pt x="7" y="160"/>
                      <a:pt x="16" y="160"/>
                    </a:cubicBezTo>
                    <a:cubicBezTo>
                      <a:pt x="240" y="160"/>
                      <a:pt x="240" y="160"/>
                      <a:pt x="240" y="160"/>
                    </a:cubicBezTo>
                    <a:cubicBezTo>
                      <a:pt x="249" y="160"/>
                      <a:pt x="256" y="153"/>
                      <a:pt x="256" y="144"/>
                    </a:cubicBezTo>
                    <a:cubicBezTo>
                      <a:pt x="256" y="120"/>
                      <a:pt x="256" y="120"/>
                      <a:pt x="256" y="120"/>
                    </a:cubicBezTo>
                    <a:cubicBezTo>
                      <a:pt x="272" y="120"/>
                      <a:pt x="272" y="120"/>
                      <a:pt x="272" y="120"/>
                    </a:cubicBezTo>
                    <a:cubicBezTo>
                      <a:pt x="281" y="120"/>
                      <a:pt x="288" y="113"/>
                      <a:pt x="288" y="104"/>
                    </a:cubicBezTo>
                    <a:cubicBezTo>
                      <a:pt x="288" y="56"/>
                      <a:pt x="288" y="56"/>
                      <a:pt x="288" y="56"/>
                    </a:cubicBezTo>
                    <a:cubicBezTo>
                      <a:pt x="288" y="47"/>
                      <a:pt x="281" y="40"/>
                      <a:pt x="272" y="40"/>
                    </a:cubicBezTo>
                    <a:close/>
                    <a:moveTo>
                      <a:pt x="240" y="144"/>
                    </a:moveTo>
                    <a:cubicBezTo>
                      <a:pt x="16" y="144"/>
                      <a:pt x="16" y="144"/>
                      <a:pt x="16" y="144"/>
                    </a:cubicBezTo>
                    <a:cubicBezTo>
                      <a:pt x="16" y="16"/>
                      <a:pt x="16" y="16"/>
                      <a:pt x="16" y="16"/>
                    </a:cubicBezTo>
                    <a:cubicBezTo>
                      <a:pt x="240" y="16"/>
                      <a:pt x="240" y="16"/>
                      <a:pt x="240" y="16"/>
                    </a:cubicBezTo>
                    <a:lnTo>
                      <a:pt x="240" y="1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350">
                  <a:solidFill>
                    <a:sysClr val="windowText" lastClr="000000"/>
                  </a:solidFill>
                  <a:latin typeface="Calibri"/>
                  <a:ea typeface="宋体"/>
                </a:endParaRPr>
              </a:p>
            </p:txBody>
          </p:sp>
          <p:sp>
            <p:nvSpPr>
              <p:cNvPr id="53" name="Freeform 100"/>
              <p:cNvSpPr>
                <a:spLocks/>
              </p:cNvSpPr>
              <p:nvPr/>
            </p:nvSpPr>
            <p:spPr bwMode="auto">
              <a:xfrm flipH="1">
                <a:off x="6968886" y="1461326"/>
                <a:ext cx="313867" cy="91458"/>
              </a:xfrm>
              <a:custGeom>
                <a:avLst/>
                <a:gdLst>
                  <a:gd name="T0" fmla="*/ 112 w 192"/>
                  <a:gd name="T1" fmla="*/ 56 h 56"/>
                  <a:gd name="T2" fmla="*/ 118 w 192"/>
                  <a:gd name="T3" fmla="*/ 56 h 56"/>
                  <a:gd name="T4" fmla="*/ 189 w 192"/>
                  <a:gd name="T5" fmla="*/ 42 h 56"/>
                  <a:gd name="T6" fmla="*/ 192 w 192"/>
                  <a:gd name="T7" fmla="*/ 42 h 56"/>
                  <a:gd name="T8" fmla="*/ 192 w 192"/>
                  <a:gd name="T9" fmla="*/ 0 h 56"/>
                  <a:gd name="T10" fmla="*/ 0 w 192"/>
                  <a:gd name="T11" fmla="*/ 0 h 56"/>
                  <a:gd name="T12" fmla="*/ 0 w 192"/>
                  <a:gd name="T13" fmla="*/ 40 h 56"/>
                  <a:gd name="T14" fmla="*/ 120 w 192"/>
                  <a:gd name="T15" fmla="*/ 16 h 56"/>
                  <a:gd name="T16" fmla="*/ 112 w 192"/>
                  <a:gd name="T17"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56">
                    <a:moveTo>
                      <a:pt x="112" y="56"/>
                    </a:moveTo>
                    <a:cubicBezTo>
                      <a:pt x="118" y="56"/>
                      <a:pt x="118" y="56"/>
                      <a:pt x="118" y="56"/>
                    </a:cubicBezTo>
                    <a:cubicBezTo>
                      <a:pt x="189" y="42"/>
                      <a:pt x="189" y="42"/>
                      <a:pt x="189" y="42"/>
                    </a:cubicBezTo>
                    <a:cubicBezTo>
                      <a:pt x="190" y="42"/>
                      <a:pt x="191" y="42"/>
                      <a:pt x="192" y="42"/>
                    </a:cubicBezTo>
                    <a:cubicBezTo>
                      <a:pt x="192" y="0"/>
                      <a:pt x="192" y="0"/>
                      <a:pt x="192" y="0"/>
                    </a:cubicBezTo>
                    <a:cubicBezTo>
                      <a:pt x="0" y="0"/>
                      <a:pt x="0" y="0"/>
                      <a:pt x="0" y="0"/>
                    </a:cubicBezTo>
                    <a:cubicBezTo>
                      <a:pt x="0" y="40"/>
                      <a:pt x="0" y="40"/>
                      <a:pt x="0" y="40"/>
                    </a:cubicBezTo>
                    <a:cubicBezTo>
                      <a:pt x="120" y="16"/>
                      <a:pt x="120" y="16"/>
                      <a:pt x="120" y="16"/>
                    </a:cubicBezTo>
                    <a:lnTo>
                      <a:pt x="112" y="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350">
                  <a:solidFill>
                    <a:sysClr val="windowText" lastClr="000000"/>
                  </a:solidFill>
                  <a:latin typeface="Calibri"/>
                  <a:ea typeface="宋体"/>
                </a:endParaRPr>
              </a:p>
            </p:txBody>
          </p:sp>
        </p:grpSp>
      </p:grpSp>
      <p:sp>
        <p:nvSpPr>
          <p:cNvPr id="54" name="TextBox 88"/>
          <p:cNvSpPr txBox="1"/>
          <p:nvPr/>
        </p:nvSpPr>
        <p:spPr>
          <a:xfrm>
            <a:off x="1032376" y="1485064"/>
            <a:ext cx="1296144" cy="461665"/>
          </a:xfrm>
          <a:prstGeom prst="rect">
            <a:avLst/>
          </a:prstGeom>
          <a:noFill/>
        </p:spPr>
        <p:txBody>
          <a:bodyPr wrap="square" rtlCol="0">
            <a:spAutoFit/>
          </a:bodyPr>
          <a:lstStyle/>
          <a:p>
            <a:r>
              <a:rPr lang="zh-CN" altLang="en-US" sz="1200">
                <a:solidFill>
                  <a:schemeClr val="bg1"/>
                </a:solidFill>
                <a:latin typeface="华文细黑" pitchFamily="2" charset="-122"/>
                <a:ea typeface="华文细黑" pitchFamily="2" charset="-122"/>
                <a:cs typeface="华文黑体" pitchFamily="2" charset="-122"/>
              </a:rPr>
              <a:t>单击添加文本单击添加文本</a:t>
            </a:r>
          </a:p>
        </p:txBody>
      </p:sp>
      <p:sp>
        <p:nvSpPr>
          <p:cNvPr id="55" name="TextBox 90"/>
          <p:cNvSpPr txBox="1"/>
          <p:nvPr/>
        </p:nvSpPr>
        <p:spPr>
          <a:xfrm>
            <a:off x="1578164" y="3519252"/>
            <a:ext cx="1296144" cy="461665"/>
          </a:xfrm>
          <a:prstGeom prst="rect">
            <a:avLst/>
          </a:prstGeom>
          <a:noFill/>
        </p:spPr>
        <p:txBody>
          <a:bodyPr wrap="square" rtlCol="0">
            <a:spAutoFit/>
          </a:bodyPr>
          <a:lstStyle/>
          <a:p>
            <a:r>
              <a:rPr lang="zh-CN" altLang="en-US" sz="1200">
                <a:solidFill>
                  <a:schemeClr val="bg1"/>
                </a:solidFill>
                <a:latin typeface="华文细黑" pitchFamily="2" charset="-122"/>
                <a:ea typeface="华文细黑" pitchFamily="2" charset="-122"/>
                <a:cs typeface="华文黑体" pitchFamily="2" charset="-122"/>
              </a:rPr>
              <a:t>单击添加文本单击添加文本</a:t>
            </a:r>
          </a:p>
        </p:txBody>
      </p:sp>
      <p:sp>
        <p:nvSpPr>
          <p:cNvPr id="56" name="TextBox 91"/>
          <p:cNvSpPr txBox="1"/>
          <p:nvPr/>
        </p:nvSpPr>
        <p:spPr>
          <a:xfrm>
            <a:off x="4463988" y="1538057"/>
            <a:ext cx="1296144" cy="461665"/>
          </a:xfrm>
          <a:prstGeom prst="rect">
            <a:avLst/>
          </a:prstGeom>
          <a:noFill/>
        </p:spPr>
        <p:txBody>
          <a:bodyPr wrap="square" rtlCol="0">
            <a:spAutoFit/>
          </a:bodyPr>
          <a:lstStyle/>
          <a:p>
            <a:r>
              <a:rPr lang="zh-CN" altLang="en-US" sz="1200">
                <a:solidFill>
                  <a:schemeClr val="bg1"/>
                </a:solidFill>
                <a:latin typeface="华文细黑" pitchFamily="2" charset="-122"/>
                <a:ea typeface="华文细黑" pitchFamily="2" charset="-122"/>
                <a:cs typeface="华文黑体" pitchFamily="2" charset="-122"/>
              </a:rPr>
              <a:t>单击添加文本单击添加文本</a:t>
            </a:r>
          </a:p>
        </p:txBody>
      </p:sp>
      <p:sp>
        <p:nvSpPr>
          <p:cNvPr id="57" name="TextBox 92"/>
          <p:cNvSpPr txBox="1"/>
          <p:nvPr/>
        </p:nvSpPr>
        <p:spPr>
          <a:xfrm>
            <a:off x="5017984" y="3080670"/>
            <a:ext cx="1296144" cy="461665"/>
          </a:xfrm>
          <a:prstGeom prst="rect">
            <a:avLst/>
          </a:prstGeom>
          <a:noFill/>
        </p:spPr>
        <p:txBody>
          <a:bodyPr wrap="square" rtlCol="0">
            <a:spAutoFit/>
          </a:bodyPr>
          <a:lstStyle/>
          <a:p>
            <a:r>
              <a:rPr lang="zh-CN" altLang="en-US" sz="1200">
                <a:solidFill>
                  <a:schemeClr val="bg1"/>
                </a:solidFill>
                <a:latin typeface="华文细黑" pitchFamily="2" charset="-122"/>
                <a:ea typeface="华文细黑" pitchFamily="2" charset="-122"/>
                <a:cs typeface="华文黑体" pitchFamily="2" charset="-122"/>
              </a:rPr>
              <a:t>单击添加文本单击添加文本</a:t>
            </a:r>
          </a:p>
        </p:txBody>
      </p:sp>
      <p:sp>
        <p:nvSpPr>
          <p:cNvPr id="58" name="TextBox 93"/>
          <p:cNvSpPr txBox="1"/>
          <p:nvPr/>
        </p:nvSpPr>
        <p:spPr>
          <a:xfrm>
            <a:off x="6462210" y="1538057"/>
            <a:ext cx="1296144" cy="461665"/>
          </a:xfrm>
          <a:prstGeom prst="rect">
            <a:avLst/>
          </a:prstGeom>
          <a:noFill/>
        </p:spPr>
        <p:txBody>
          <a:bodyPr wrap="square" rtlCol="0">
            <a:spAutoFit/>
          </a:bodyPr>
          <a:lstStyle/>
          <a:p>
            <a:r>
              <a:rPr lang="zh-CN" altLang="en-US" sz="1200">
                <a:solidFill>
                  <a:schemeClr val="bg1"/>
                </a:solidFill>
                <a:latin typeface="华文细黑" pitchFamily="2" charset="-122"/>
                <a:ea typeface="华文细黑" pitchFamily="2" charset="-122"/>
                <a:cs typeface="华文黑体" pitchFamily="2" charset="-122"/>
              </a:rPr>
              <a:t>单击添加文本单击添加文本</a:t>
            </a:r>
          </a:p>
        </p:txBody>
      </p:sp>
      <p:sp>
        <p:nvSpPr>
          <p:cNvPr id="59" name="TextBox 94"/>
          <p:cNvSpPr txBox="1"/>
          <p:nvPr/>
        </p:nvSpPr>
        <p:spPr>
          <a:xfrm>
            <a:off x="6948264" y="3080670"/>
            <a:ext cx="1296144" cy="461665"/>
          </a:xfrm>
          <a:prstGeom prst="rect">
            <a:avLst/>
          </a:prstGeom>
          <a:noFill/>
        </p:spPr>
        <p:txBody>
          <a:bodyPr wrap="square" rtlCol="0">
            <a:spAutoFit/>
          </a:bodyPr>
          <a:lstStyle/>
          <a:p>
            <a:r>
              <a:rPr lang="zh-CN" altLang="en-US" sz="1200">
                <a:solidFill>
                  <a:schemeClr val="bg1"/>
                </a:solidFill>
                <a:latin typeface="华文细黑" pitchFamily="2" charset="-122"/>
                <a:ea typeface="华文细黑" pitchFamily="2" charset="-122"/>
                <a:cs typeface="华文黑体" pitchFamily="2" charset="-122"/>
              </a:rPr>
              <a:t>单击添加文本单击添加文本</a:t>
            </a:r>
          </a:p>
        </p:txBody>
      </p:sp>
    </p:spTree>
    <p:extLst>
      <p:ext uri="{BB962C8B-B14F-4D97-AF65-F5344CB8AC3E}">
        <p14:creationId xmlns:p14="http://schemas.microsoft.com/office/powerpoint/2010/main" val="255021169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0">
        <p15:prstTrans prst="airplan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fade">
                                      <p:cBhvr>
                                        <p:cTn id="21" dur="500"/>
                                        <p:tgtEl>
                                          <p:spTgt spid="40"/>
                                        </p:tgtEl>
                                      </p:cBhvr>
                                    </p:animEffect>
                                  </p:childTnLst>
                                </p:cTn>
                              </p:par>
                            </p:childTnLst>
                          </p:cTn>
                        </p:par>
                        <p:par>
                          <p:cTn id="22" fill="hold">
                            <p:stCondLst>
                              <p:cond delay="2000"/>
                            </p:stCondLst>
                            <p:childTnLst>
                              <p:par>
                                <p:cTn id="23" presetID="22" presetClass="entr" presetSubtype="2" fill="hold" grpId="0" nodeType="after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wipe(right)">
                                      <p:cBhvr>
                                        <p:cTn id="25" dur="500"/>
                                        <p:tgtEl>
                                          <p:spTgt spid="54"/>
                                        </p:tgtEl>
                                      </p:cBhvr>
                                    </p:animEffect>
                                  </p:childTnLst>
                                </p:cTn>
                              </p:par>
                            </p:childTnLst>
                          </p:cTn>
                        </p:par>
                        <p:par>
                          <p:cTn id="26" fill="hold">
                            <p:stCondLst>
                              <p:cond delay="2500"/>
                            </p:stCondLst>
                            <p:childTnLst>
                              <p:par>
                                <p:cTn id="27" presetID="22" presetClass="entr" presetSubtype="1" fill="hold"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up)">
                                      <p:cBhvr>
                                        <p:cTn id="29" dur="500"/>
                                        <p:tgtEl>
                                          <p:spTgt spid="14"/>
                                        </p:tgtEl>
                                      </p:cBhvr>
                                    </p:animEffect>
                                  </p:childTnLst>
                                </p:cTn>
                              </p:par>
                            </p:childTnLst>
                          </p:cTn>
                        </p:par>
                        <p:par>
                          <p:cTn id="30" fill="hold">
                            <p:stCondLst>
                              <p:cond delay="3000"/>
                            </p:stCondLst>
                            <p:childTnLst>
                              <p:par>
                                <p:cTn id="31" presetID="10" presetClass="entr" presetSubtype="0" fill="hold" nodeType="after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childTnLst>
                          </p:cTn>
                        </p:par>
                        <p:par>
                          <p:cTn id="34" fill="hold">
                            <p:stCondLst>
                              <p:cond delay="3500"/>
                            </p:stCondLst>
                            <p:childTnLst>
                              <p:par>
                                <p:cTn id="35" presetID="22" presetClass="entr" presetSubtype="2" fill="hold" grpId="0" nodeType="afterEffect">
                                  <p:stCondLst>
                                    <p:cond delay="0"/>
                                  </p:stCondLst>
                                  <p:childTnLst>
                                    <p:set>
                                      <p:cBhvr>
                                        <p:cTn id="36" dur="1" fill="hold">
                                          <p:stCondLst>
                                            <p:cond delay="0"/>
                                          </p:stCondLst>
                                        </p:cTn>
                                        <p:tgtEl>
                                          <p:spTgt spid="55"/>
                                        </p:tgtEl>
                                        <p:attrNameLst>
                                          <p:attrName>style.visibility</p:attrName>
                                        </p:attrNameLst>
                                      </p:cBhvr>
                                      <p:to>
                                        <p:strVal val="visible"/>
                                      </p:to>
                                    </p:set>
                                    <p:animEffect transition="in" filter="wipe(right)">
                                      <p:cBhvr>
                                        <p:cTn id="37" dur="500"/>
                                        <p:tgtEl>
                                          <p:spTgt spid="55"/>
                                        </p:tgtEl>
                                      </p:cBhvr>
                                    </p:animEffect>
                                  </p:childTnLst>
                                </p:cTn>
                              </p:par>
                            </p:childTnLst>
                          </p:cTn>
                        </p:par>
                        <p:par>
                          <p:cTn id="38" fill="hold">
                            <p:stCondLst>
                              <p:cond delay="4000"/>
                            </p:stCondLst>
                            <p:childTnLst>
                              <p:par>
                                <p:cTn id="39" presetID="22" presetClass="entr" presetSubtype="4" fill="hold"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down)">
                                      <p:cBhvr>
                                        <p:cTn id="41" dur="500"/>
                                        <p:tgtEl>
                                          <p:spTgt spid="17"/>
                                        </p:tgtEl>
                                      </p:cBhvr>
                                    </p:animEffect>
                                  </p:childTnLst>
                                </p:cTn>
                              </p:par>
                            </p:childTnLst>
                          </p:cTn>
                        </p:par>
                        <p:par>
                          <p:cTn id="42" fill="hold">
                            <p:stCondLst>
                              <p:cond delay="4500"/>
                            </p:stCondLst>
                            <p:childTnLst>
                              <p:par>
                                <p:cTn id="43" presetID="10" presetClass="entr" presetSubtype="0" fill="hold" nodeType="after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500"/>
                                        <p:tgtEl>
                                          <p:spTgt spid="29"/>
                                        </p:tgtEl>
                                      </p:cBhvr>
                                    </p:animEffect>
                                  </p:childTnLst>
                                </p:cTn>
                              </p:par>
                            </p:childTnLst>
                          </p:cTn>
                        </p:par>
                        <p:par>
                          <p:cTn id="46" fill="hold">
                            <p:stCondLst>
                              <p:cond delay="5000"/>
                            </p:stCondLst>
                            <p:childTnLst>
                              <p:par>
                                <p:cTn id="47" presetID="22" presetClass="entr" presetSubtype="8" fill="hold" grpId="0" nodeType="afterEffect">
                                  <p:stCondLst>
                                    <p:cond delay="0"/>
                                  </p:stCondLst>
                                  <p:childTnLst>
                                    <p:set>
                                      <p:cBhvr>
                                        <p:cTn id="48" dur="1" fill="hold">
                                          <p:stCondLst>
                                            <p:cond delay="0"/>
                                          </p:stCondLst>
                                        </p:cTn>
                                        <p:tgtEl>
                                          <p:spTgt spid="56"/>
                                        </p:tgtEl>
                                        <p:attrNameLst>
                                          <p:attrName>style.visibility</p:attrName>
                                        </p:attrNameLst>
                                      </p:cBhvr>
                                      <p:to>
                                        <p:strVal val="visible"/>
                                      </p:to>
                                    </p:set>
                                    <p:animEffect transition="in" filter="wipe(left)">
                                      <p:cBhvr>
                                        <p:cTn id="49" dur="500"/>
                                        <p:tgtEl>
                                          <p:spTgt spid="56"/>
                                        </p:tgtEl>
                                      </p:cBhvr>
                                    </p:animEffect>
                                  </p:childTnLst>
                                </p:cTn>
                              </p:par>
                            </p:childTnLst>
                          </p:cTn>
                        </p:par>
                        <p:par>
                          <p:cTn id="50" fill="hold">
                            <p:stCondLst>
                              <p:cond delay="5500"/>
                            </p:stCondLst>
                            <p:childTnLst>
                              <p:par>
                                <p:cTn id="51" presetID="22" presetClass="entr" presetSubtype="1"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ipe(up)">
                                      <p:cBhvr>
                                        <p:cTn id="53" dur="500"/>
                                        <p:tgtEl>
                                          <p:spTgt spid="20"/>
                                        </p:tgtEl>
                                      </p:cBhvr>
                                    </p:animEffect>
                                  </p:childTnLst>
                                </p:cTn>
                              </p:par>
                            </p:childTnLst>
                          </p:cTn>
                        </p:par>
                        <p:par>
                          <p:cTn id="54" fill="hold">
                            <p:stCondLst>
                              <p:cond delay="6000"/>
                            </p:stCondLst>
                            <p:childTnLst>
                              <p:par>
                                <p:cTn id="55" presetID="10" presetClass="entr" presetSubtype="0" fill="hold" nodeType="after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fade">
                                      <p:cBhvr>
                                        <p:cTn id="57" dur="500"/>
                                        <p:tgtEl>
                                          <p:spTgt spid="45"/>
                                        </p:tgtEl>
                                      </p:cBhvr>
                                    </p:animEffect>
                                  </p:childTnLst>
                                </p:cTn>
                              </p:par>
                            </p:childTnLst>
                          </p:cTn>
                        </p:par>
                        <p:par>
                          <p:cTn id="58" fill="hold">
                            <p:stCondLst>
                              <p:cond delay="6500"/>
                            </p:stCondLst>
                            <p:childTnLst>
                              <p:par>
                                <p:cTn id="59" presetID="22" presetClass="entr" presetSubtype="8" fill="hold" grpId="0" nodeType="afterEffect">
                                  <p:stCondLst>
                                    <p:cond delay="0"/>
                                  </p:stCondLst>
                                  <p:childTnLst>
                                    <p:set>
                                      <p:cBhvr>
                                        <p:cTn id="60" dur="1" fill="hold">
                                          <p:stCondLst>
                                            <p:cond delay="0"/>
                                          </p:stCondLst>
                                        </p:cTn>
                                        <p:tgtEl>
                                          <p:spTgt spid="57"/>
                                        </p:tgtEl>
                                        <p:attrNameLst>
                                          <p:attrName>style.visibility</p:attrName>
                                        </p:attrNameLst>
                                      </p:cBhvr>
                                      <p:to>
                                        <p:strVal val="visible"/>
                                      </p:to>
                                    </p:set>
                                    <p:animEffect transition="in" filter="wipe(left)">
                                      <p:cBhvr>
                                        <p:cTn id="61" dur="500"/>
                                        <p:tgtEl>
                                          <p:spTgt spid="57"/>
                                        </p:tgtEl>
                                      </p:cBhvr>
                                    </p:animEffect>
                                  </p:childTnLst>
                                </p:cTn>
                              </p:par>
                            </p:childTnLst>
                          </p:cTn>
                        </p:par>
                        <p:par>
                          <p:cTn id="62" fill="hold">
                            <p:stCondLst>
                              <p:cond delay="7000"/>
                            </p:stCondLst>
                            <p:childTnLst>
                              <p:par>
                                <p:cTn id="63" presetID="22" presetClass="entr" presetSubtype="4" fill="hold" nodeType="after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wipe(down)">
                                      <p:cBhvr>
                                        <p:cTn id="65" dur="500"/>
                                        <p:tgtEl>
                                          <p:spTgt spid="26"/>
                                        </p:tgtEl>
                                      </p:cBhvr>
                                    </p:animEffect>
                                  </p:childTnLst>
                                </p:cTn>
                              </p:par>
                            </p:childTnLst>
                          </p:cTn>
                        </p:par>
                        <p:par>
                          <p:cTn id="66" fill="hold">
                            <p:stCondLst>
                              <p:cond delay="7500"/>
                            </p:stCondLst>
                            <p:childTnLst>
                              <p:par>
                                <p:cTn id="67" presetID="10" presetClass="entr" presetSubtype="0" fill="hold" nodeType="after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childTnLst>
                          </p:cTn>
                        </p:par>
                        <p:par>
                          <p:cTn id="70" fill="hold">
                            <p:stCondLst>
                              <p:cond delay="8000"/>
                            </p:stCondLst>
                            <p:childTnLst>
                              <p:par>
                                <p:cTn id="71" presetID="22" presetClass="entr" presetSubtype="8" fill="hold" grpId="0" nodeType="afterEffect">
                                  <p:stCondLst>
                                    <p:cond delay="0"/>
                                  </p:stCondLst>
                                  <p:childTnLst>
                                    <p:set>
                                      <p:cBhvr>
                                        <p:cTn id="72" dur="1" fill="hold">
                                          <p:stCondLst>
                                            <p:cond delay="0"/>
                                          </p:stCondLst>
                                        </p:cTn>
                                        <p:tgtEl>
                                          <p:spTgt spid="58"/>
                                        </p:tgtEl>
                                        <p:attrNameLst>
                                          <p:attrName>style.visibility</p:attrName>
                                        </p:attrNameLst>
                                      </p:cBhvr>
                                      <p:to>
                                        <p:strVal val="visible"/>
                                      </p:to>
                                    </p:set>
                                    <p:animEffect transition="in" filter="wipe(left)">
                                      <p:cBhvr>
                                        <p:cTn id="73" dur="500"/>
                                        <p:tgtEl>
                                          <p:spTgt spid="58"/>
                                        </p:tgtEl>
                                      </p:cBhvr>
                                    </p:animEffect>
                                  </p:childTnLst>
                                </p:cTn>
                              </p:par>
                            </p:childTnLst>
                          </p:cTn>
                        </p:par>
                        <p:par>
                          <p:cTn id="74" fill="hold">
                            <p:stCondLst>
                              <p:cond delay="8500"/>
                            </p:stCondLst>
                            <p:childTnLst>
                              <p:par>
                                <p:cTn id="75" presetID="22" presetClass="entr" presetSubtype="1" fill="hold"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up)">
                                      <p:cBhvr>
                                        <p:cTn id="77" dur="500"/>
                                        <p:tgtEl>
                                          <p:spTgt spid="23"/>
                                        </p:tgtEl>
                                      </p:cBhvr>
                                    </p:animEffect>
                                  </p:childTnLst>
                                </p:cTn>
                              </p:par>
                            </p:childTnLst>
                          </p:cTn>
                        </p:par>
                        <p:par>
                          <p:cTn id="78" fill="hold">
                            <p:stCondLst>
                              <p:cond delay="9000"/>
                            </p:stCondLst>
                            <p:childTnLst>
                              <p:par>
                                <p:cTn id="79" presetID="10" presetClass="entr" presetSubtype="0" fill="hold" nodeType="afterEffect">
                                  <p:stCondLst>
                                    <p:cond delay="0"/>
                                  </p:stCondLst>
                                  <p:childTnLst>
                                    <p:set>
                                      <p:cBhvr>
                                        <p:cTn id="80" dur="1" fill="hold">
                                          <p:stCondLst>
                                            <p:cond delay="0"/>
                                          </p:stCondLst>
                                        </p:cTn>
                                        <p:tgtEl>
                                          <p:spTgt spid="48"/>
                                        </p:tgtEl>
                                        <p:attrNameLst>
                                          <p:attrName>style.visibility</p:attrName>
                                        </p:attrNameLst>
                                      </p:cBhvr>
                                      <p:to>
                                        <p:strVal val="visible"/>
                                      </p:to>
                                    </p:set>
                                    <p:animEffect transition="in" filter="fade">
                                      <p:cBhvr>
                                        <p:cTn id="81" dur="500"/>
                                        <p:tgtEl>
                                          <p:spTgt spid="48"/>
                                        </p:tgtEl>
                                      </p:cBhvr>
                                    </p:animEffect>
                                  </p:childTnLst>
                                </p:cTn>
                              </p:par>
                            </p:childTnLst>
                          </p:cTn>
                        </p:par>
                        <p:par>
                          <p:cTn id="82" fill="hold">
                            <p:stCondLst>
                              <p:cond delay="9500"/>
                            </p:stCondLst>
                            <p:childTnLst>
                              <p:par>
                                <p:cTn id="83" presetID="22" presetClass="entr" presetSubtype="8" fill="hold" grpId="0" nodeType="afterEffect">
                                  <p:stCondLst>
                                    <p:cond delay="0"/>
                                  </p:stCondLst>
                                  <p:childTnLst>
                                    <p:set>
                                      <p:cBhvr>
                                        <p:cTn id="84" dur="1" fill="hold">
                                          <p:stCondLst>
                                            <p:cond delay="0"/>
                                          </p:stCondLst>
                                        </p:cTn>
                                        <p:tgtEl>
                                          <p:spTgt spid="59"/>
                                        </p:tgtEl>
                                        <p:attrNameLst>
                                          <p:attrName>style.visibility</p:attrName>
                                        </p:attrNameLst>
                                      </p:cBhvr>
                                      <p:to>
                                        <p:strVal val="visible"/>
                                      </p:to>
                                    </p:set>
                                    <p:animEffect transition="in" filter="wipe(left)">
                                      <p:cBhvr>
                                        <p:cTn id="85"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P spid="56" grpId="0"/>
      <p:bldP spid="57" grpId="0"/>
      <p:bldP spid="58" grpId="0"/>
      <p:bldP spid="5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938692" y="3309474"/>
            <a:ext cx="3247784" cy="646331"/>
          </a:xfrm>
          <a:prstGeom prst="rect">
            <a:avLst/>
          </a:prstGeom>
          <a:noFill/>
        </p:spPr>
        <p:txBody>
          <a:bodyPr wrap="square" rtlCol="0">
            <a:spAutoFit/>
          </a:bodyPr>
          <a:lstStyle/>
          <a:p>
            <a:pPr algn="dist"/>
            <a:r>
              <a:rPr lang="zh-CN" altLang="en-US" sz="3600" dirty="0" smtClean="0">
                <a:solidFill>
                  <a:schemeClr val="bg1"/>
                </a:solidFill>
                <a:latin typeface="造字工房悦黑演示版细体" pitchFamily="50" charset="-122"/>
                <a:ea typeface="造字工房悦黑演示版细体" pitchFamily="50" charset="-122"/>
              </a:rPr>
              <a:t>单击添加标题</a:t>
            </a:r>
            <a:endParaRPr lang="zh-CN" altLang="en-US" sz="3600" dirty="0">
              <a:solidFill>
                <a:schemeClr val="bg1"/>
              </a:solidFill>
              <a:latin typeface="造字工房悦黑演示版细体" pitchFamily="50" charset="-122"/>
              <a:ea typeface="造字工房悦黑演示版细体" pitchFamily="50" charset="-122"/>
            </a:endParaRPr>
          </a:p>
        </p:txBody>
      </p:sp>
      <p:sp>
        <p:nvSpPr>
          <p:cNvPr id="5" name="TextBox 78"/>
          <p:cNvSpPr txBox="1"/>
          <p:nvPr/>
        </p:nvSpPr>
        <p:spPr>
          <a:xfrm>
            <a:off x="2962158" y="3894138"/>
            <a:ext cx="3224318" cy="253916"/>
          </a:xfrm>
          <a:prstGeom prst="rect">
            <a:avLst/>
          </a:prstGeom>
          <a:noFill/>
        </p:spPr>
        <p:txBody>
          <a:bodyPr wrap="square" rtlCol="0">
            <a:spAutoFit/>
          </a:bodyPr>
          <a:lstStyle/>
          <a:p>
            <a:pPr algn="dist"/>
            <a:r>
              <a:rPr lang="en-US" altLang="zh-CN" sz="1050" dirty="0">
                <a:solidFill>
                  <a:schemeClr val="bg1"/>
                </a:solidFill>
                <a:latin typeface="造字工房悦黑演示版细体" pitchFamily="50" charset="-122"/>
                <a:ea typeface="造字工房悦黑演示版细体" pitchFamily="50" charset="-122"/>
              </a:rPr>
              <a:t>CLICK TO ADD  YOUR TITLE HERE</a:t>
            </a:r>
            <a:endParaRPr lang="zh-CN" altLang="en-US" sz="1050" dirty="0">
              <a:solidFill>
                <a:schemeClr val="bg1"/>
              </a:solidFill>
              <a:latin typeface="造字工房悦黑演示版细体" pitchFamily="50" charset="-122"/>
              <a:ea typeface="造字工房悦黑演示版细体" pitchFamily="50" charset="-122"/>
            </a:endParaRPr>
          </a:p>
        </p:txBody>
      </p:sp>
      <p:cxnSp>
        <p:nvCxnSpPr>
          <p:cNvPr id="6" name="直接连接符 5"/>
          <p:cNvCxnSpPr/>
          <p:nvPr/>
        </p:nvCxnSpPr>
        <p:spPr>
          <a:xfrm>
            <a:off x="0" y="2630607"/>
            <a:ext cx="3105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3077517" y="2589980"/>
            <a:ext cx="81000" cy="81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8" name="直接连接符 7"/>
          <p:cNvCxnSpPr/>
          <p:nvPr/>
        </p:nvCxnSpPr>
        <p:spPr>
          <a:xfrm>
            <a:off x="6049344" y="2630607"/>
            <a:ext cx="3105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6016912" y="2591685"/>
            <a:ext cx="81000" cy="81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0" name="文本框 9"/>
          <p:cNvSpPr txBox="1"/>
          <p:nvPr/>
        </p:nvSpPr>
        <p:spPr>
          <a:xfrm>
            <a:off x="3942951" y="930718"/>
            <a:ext cx="1603420" cy="2850652"/>
          </a:xfrm>
          <a:prstGeom prst="rect">
            <a:avLst/>
          </a:prstGeom>
          <a:noFill/>
        </p:spPr>
        <p:txBody>
          <a:bodyPr wrap="square" rtlCol="0">
            <a:spAutoFit/>
          </a:bodyPr>
          <a:lstStyle/>
          <a:p>
            <a:r>
              <a:rPr lang="en-US" altLang="zh-CN" sz="17924" dirty="0" smtClean="0">
                <a:solidFill>
                  <a:schemeClr val="bg1"/>
                </a:solidFill>
                <a:latin typeface="Impact" panose="020B0806030902050204" pitchFamily="34" charset="0"/>
              </a:rPr>
              <a:t>2</a:t>
            </a:r>
            <a:endParaRPr lang="zh-CN" altLang="en-US" sz="17924" dirty="0">
              <a:solidFill>
                <a:schemeClr val="bg1"/>
              </a:solidFill>
              <a:latin typeface="Impact" panose="020B0806030902050204" pitchFamily="34" charset="0"/>
            </a:endParaRPr>
          </a:p>
        </p:txBody>
      </p:sp>
    </p:spTree>
    <p:extLst>
      <p:ext uri="{BB962C8B-B14F-4D97-AF65-F5344CB8AC3E}">
        <p14:creationId xmlns:p14="http://schemas.microsoft.com/office/powerpoint/2010/main" val="802552025"/>
      </p:ext>
    </p:extLst>
  </p:cSld>
  <p:clrMapOvr>
    <a:masterClrMapping/>
  </p:clrMapOvr>
  <mc:AlternateContent xmlns:mc="http://schemas.openxmlformats.org/markup-compatibility/2006" xmlns:p14="http://schemas.microsoft.com/office/powerpoint/2010/main">
    <mc:Choice Requires="p14">
      <p:transition spd="slow" p14:dur="1600" advTm="0">
        <p:blinds dir="vert"/>
      </p:transition>
    </mc:Choice>
    <mc:Fallback xmlns="">
      <p:transition spd="slow" advTm="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anim calcmode="lin" valueType="num">
                                      <p:cBhvr>
                                        <p:cTn id="18" dur="2000" fill="hold"/>
                                        <p:tgtEl>
                                          <p:spTgt spid="10"/>
                                        </p:tgtEl>
                                        <p:attrNameLst>
                                          <p:attrName>ppt_w</p:attrName>
                                        </p:attrNameLst>
                                      </p:cBhvr>
                                      <p:tavLst>
                                        <p:tav tm="0" fmla="#ppt_w*sin(2.5*pi*$)">
                                          <p:val>
                                            <p:fltVal val="0"/>
                                          </p:val>
                                        </p:tav>
                                        <p:tav tm="100000">
                                          <p:val>
                                            <p:fltVal val="1"/>
                                          </p:val>
                                        </p:tav>
                                      </p:tavLst>
                                    </p:anim>
                                    <p:anim calcmode="lin" valueType="num">
                                      <p:cBhvr>
                                        <p:cTn id="19"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41" presetClass="entr" presetSubtype="0" fill="hold" grpId="0" nodeType="clickEffect">
                                  <p:stCondLst>
                                    <p:cond delay="0"/>
                                  </p:stCondLst>
                                  <p:iterate type="lt">
                                    <p:tmPct val="10000"/>
                                  </p:iterate>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5"/>
                                        </p:tgtEl>
                                        <p:attrNameLst>
                                          <p:attrName>ppt_y</p:attrName>
                                        </p:attrNameLst>
                                      </p:cBhvr>
                                      <p:tavLst>
                                        <p:tav tm="0">
                                          <p:val>
                                            <p:strVal val="#ppt_y"/>
                                          </p:val>
                                        </p:tav>
                                        <p:tav tm="100000">
                                          <p:val>
                                            <p:strVal val="#ppt_y"/>
                                          </p:val>
                                        </p:tav>
                                      </p:tavLst>
                                    </p:anim>
                                    <p:anim calcmode="lin" valueType="num">
                                      <p:cBhvr>
                                        <p:cTn id="26"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5"/>
                                        </p:tgtEl>
                                      </p:cBhvr>
                                    </p:animEffect>
                                  </p:childTnLst>
                                </p:cTn>
                              </p:par>
                              <p:par>
                                <p:cTn id="29" presetID="41" presetClass="entr" presetSubtype="0" fill="hold" grpId="0" nodeType="withEffect">
                                  <p:stCondLst>
                                    <p:cond delay="0"/>
                                  </p:stCondLst>
                                  <p:iterate type="lt">
                                    <p:tmPct val="10000"/>
                                  </p:iterate>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4"/>
                                        </p:tgtEl>
                                        <p:attrNameLst>
                                          <p:attrName>ppt_y</p:attrName>
                                        </p:attrNameLst>
                                      </p:cBhvr>
                                      <p:tavLst>
                                        <p:tav tm="0">
                                          <p:val>
                                            <p:strVal val="#ppt_y"/>
                                          </p:val>
                                        </p:tav>
                                        <p:tav tm="100000">
                                          <p:val>
                                            <p:strVal val="#ppt_y"/>
                                          </p:val>
                                        </p:tav>
                                      </p:tavLst>
                                    </p:anim>
                                    <p:anim calcmode="lin" valueType="num">
                                      <p:cBhvr>
                                        <p:cTn id="33"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4135" y="151198"/>
            <a:ext cx="2594542" cy="386348"/>
            <a:chOff x="232178" y="201598"/>
            <a:chExt cx="3459389" cy="515130"/>
          </a:xfrm>
        </p:grpSpPr>
        <p:grpSp>
          <p:nvGrpSpPr>
            <p:cNvPr id="5" name="组合 4"/>
            <p:cNvGrpSpPr/>
            <p:nvPr/>
          </p:nvGrpSpPr>
          <p:grpSpPr>
            <a:xfrm>
              <a:off x="232178" y="201598"/>
              <a:ext cx="690357" cy="471262"/>
              <a:chOff x="10118051" y="5774262"/>
              <a:chExt cx="404012" cy="275793"/>
            </a:xfrm>
          </p:grpSpPr>
          <p:sp>
            <p:nvSpPr>
              <p:cNvPr id="7" name="Freeform 163"/>
              <p:cNvSpPr>
                <a:spLocks noEditPoints="1"/>
              </p:cNvSpPr>
              <p:nvPr/>
            </p:nvSpPr>
            <p:spPr bwMode="auto">
              <a:xfrm>
                <a:off x="10118051" y="5774262"/>
                <a:ext cx="404012" cy="275793"/>
              </a:xfrm>
              <a:custGeom>
                <a:avLst/>
                <a:gdLst/>
                <a:ahLst/>
                <a:cxnLst>
                  <a:cxn ang="0">
                    <a:pos x="259" y="180"/>
                  </a:cxn>
                  <a:cxn ang="0">
                    <a:pos x="0" y="180"/>
                  </a:cxn>
                  <a:cxn ang="0">
                    <a:pos x="0" y="0"/>
                  </a:cxn>
                  <a:cxn ang="0">
                    <a:pos x="259" y="0"/>
                  </a:cxn>
                  <a:cxn ang="0">
                    <a:pos x="259" y="180"/>
                  </a:cxn>
                  <a:cxn ang="0">
                    <a:pos x="11" y="169"/>
                  </a:cxn>
                  <a:cxn ang="0">
                    <a:pos x="249" y="169"/>
                  </a:cxn>
                  <a:cxn ang="0">
                    <a:pos x="249" y="11"/>
                  </a:cxn>
                  <a:cxn ang="0">
                    <a:pos x="11" y="11"/>
                  </a:cxn>
                  <a:cxn ang="0">
                    <a:pos x="11" y="169"/>
                  </a:cxn>
                </a:cxnLst>
                <a:rect l="0" t="0" r="r" b="b"/>
                <a:pathLst>
                  <a:path w="259" h="180">
                    <a:moveTo>
                      <a:pt x="259" y="180"/>
                    </a:moveTo>
                    <a:lnTo>
                      <a:pt x="0" y="180"/>
                    </a:lnTo>
                    <a:lnTo>
                      <a:pt x="0" y="0"/>
                    </a:lnTo>
                    <a:lnTo>
                      <a:pt x="259" y="0"/>
                    </a:lnTo>
                    <a:lnTo>
                      <a:pt x="259" y="180"/>
                    </a:lnTo>
                    <a:close/>
                    <a:moveTo>
                      <a:pt x="11" y="169"/>
                    </a:moveTo>
                    <a:lnTo>
                      <a:pt x="249" y="169"/>
                    </a:lnTo>
                    <a:lnTo>
                      <a:pt x="249" y="11"/>
                    </a:lnTo>
                    <a:lnTo>
                      <a:pt x="11" y="11"/>
                    </a:lnTo>
                    <a:lnTo>
                      <a:pt x="11" y="169"/>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8" name="Freeform 164"/>
              <p:cNvSpPr/>
              <p:nvPr/>
            </p:nvSpPr>
            <p:spPr bwMode="auto">
              <a:xfrm>
                <a:off x="10315360" y="5778859"/>
                <a:ext cx="202008" cy="165476"/>
              </a:xfrm>
              <a:custGeom>
                <a:avLst/>
                <a:gdLst/>
                <a:ahLst/>
                <a:cxnLst>
                  <a:cxn ang="0">
                    <a:pos x="3" y="108"/>
                  </a:cxn>
                  <a:cxn ang="0">
                    <a:pos x="3" y="108"/>
                  </a:cxn>
                  <a:cxn ang="0">
                    <a:pos x="1" y="107"/>
                  </a:cxn>
                  <a:cxn ang="0">
                    <a:pos x="1" y="107"/>
                  </a:cxn>
                  <a:cxn ang="0">
                    <a:pos x="0" y="104"/>
                  </a:cxn>
                  <a:cxn ang="0">
                    <a:pos x="1" y="103"/>
                  </a:cxn>
                  <a:cxn ang="0">
                    <a:pos x="126" y="0"/>
                  </a:cxn>
                  <a:cxn ang="0">
                    <a:pos x="126" y="0"/>
                  </a:cxn>
                  <a:cxn ang="0">
                    <a:pos x="128" y="0"/>
                  </a:cxn>
                  <a:cxn ang="0">
                    <a:pos x="130" y="2"/>
                  </a:cxn>
                  <a:cxn ang="0">
                    <a:pos x="130" y="2"/>
                  </a:cxn>
                  <a:cxn ang="0">
                    <a:pos x="130" y="3"/>
                  </a:cxn>
                  <a:cxn ang="0">
                    <a:pos x="130" y="6"/>
                  </a:cxn>
                  <a:cxn ang="0">
                    <a:pos x="4" y="107"/>
                  </a:cxn>
                  <a:cxn ang="0">
                    <a:pos x="4" y="107"/>
                  </a:cxn>
                  <a:cxn ang="0">
                    <a:pos x="3" y="108"/>
                  </a:cxn>
                  <a:cxn ang="0">
                    <a:pos x="3" y="108"/>
                  </a:cxn>
                </a:cxnLst>
                <a:rect l="0" t="0" r="r" b="b"/>
                <a:pathLst>
                  <a:path w="130" h="108">
                    <a:moveTo>
                      <a:pt x="3" y="108"/>
                    </a:moveTo>
                    <a:lnTo>
                      <a:pt x="3" y="108"/>
                    </a:lnTo>
                    <a:lnTo>
                      <a:pt x="1" y="107"/>
                    </a:lnTo>
                    <a:lnTo>
                      <a:pt x="1" y="107"/>
                    </a:lnTo>
                    <a:lnTo>
                      <a:pt x="0" y="104"/>
                    </a:lnTo>
                    <a:lnTo>
                      <a:pt x="1" y="103"/>
                    </a:lnTo>
                    <a:lnTo>
                      <a:pt x="126" y="0"/>
                    </a:lnTo>
                    <a:lnTo>
                      <a:pt x="126" y="0"/>
                    </a:lnTo>
                    <a:lnTo>
                      <a:pt x="128" y="0"/>
                    </a:lnTo>
                    <a:lnTo>
                      <a:pt x="130" y="2"/>
                    </a:lnTo>
                    <a:lnTo>
                      <a:pt x="130" y="2"/>
                    </a:lnTo>
                    <a:lnTo>
                      <a:pt x="130" y="3"/>
                    </a:lnTo>
                    <a:lnTo>
                      <a:pt x="130" y="6"/>
                    </a:lnTo>
                    <a:lnTo>
                      <a:pt x="4" y="107"/>
                    </a:lnTo>
                    <a:lnTo>
                      <a:pt x="4" y="107"/>
                    </a:lnTo>
                    <a:lnTo>
                      <a:pt x="3" y="108"/>
                    </a:lnTo>
                    <a:lnTo>
                      <a:pt x="3"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sp>
            <p:nvSpPr>
              <p:cNvPr id="9" name="Freeform 165"/>
              <p:cNvSpPr/>
              <p:nvPr/>
            </p:nvSpPr>
            <p:spPr bwMode="auto">
              <a:xfrm>
                <a:off x="10122751" y="5778859"/>
                <a:ext cx="202008" cy="165476"/>
              </a:xfrm>
              <a:custGeom>
                <a:avLst/>
                <a:gdLst/>
                <a:ahLst/>
                <a:cxnLst>
                  <a:cxn ang="0">
                    <a:pos x="127" y="108"/>
                  </a:cxn>
                  <a:cxn ang="0">
                    <a:pos x="127" y="108"/>
                  </a:cxn>
                  <a:cxn ang="0">
                    <a:pos x="125" y="107"/>
                  </a:cxn>
                  <a:cxn ang="0">
                    <a:pos x="1" y="6"/>
                  </a:cxn>
                  <a:cxn ang="0">
                    <a:pos x="1" y="6"/>
                  </a:cxn>
                  <a:cxn ang="0">
                    <a:pos x="0" y="3"/>
                  </a:cxn>
                  <a:cxn ang="0">
                    <a:pos x="0" y="2"/>
                  </a:cxn>
                  <a:cxn ang="0">
                    <a:pos x="0" y="2"/>
                  </a:cxn>
                  <a:cxn ang="0">
                    <a:pos x="3" y="0"/>
                  </a:cxn>
                  <a:cxn ang="0">
                    <a:pos x="4" y="0"/>
                  </a:cxn>
                  <a:cxn ang="0">
                    <a:pos x="128" y="103"/>
                  </a:cxn>
                  <a:cxn ang="0">
                    <a:pos x="128" y="103"/>
                  </a:cxn>
                  <a:cxn ang="0">
                    <a:pos x="129" y="104"/>
                  </a:cxn>
                  <a:cxn ang="0">
                    <a:pos x="129" y="107"/>
                  </a:cxn>
                  <a:cxn ang="0">
                    <a:pos x="129" y="107"/>
                  </a:cxn>
                  <a:cxn ang="0">
                    <a:pos x="127" y="108"/>
                  </a:cxn>
                  <a:cxn ang="0">
                    <a:pos x="127" y="108"/>
                  </a:cxn>
                </a:cxnLst>
                <a:rect l="0" t="0" r="r" b="b"/>
                <a:pathLst>
                  <a:path w="129" h="108">
                    <a:moveTo>
                      <a:pt x="127" y="108"/>
                    </a:moveTo>
                    <a:lnTo>
                      <a:pt x="127" y="108"/>
                    </a:lnTo>
                    <a:lnTo>
                      <a:pt x="125" y="107"/>
                    </a:lnTo>
                    <a:lnTo>
                      <a:pt x="1" y="6"/>
                    </a:lnTo>
                    <a:lnTo>
                      <a:pt x="1" y="6"/>
                    </a:lnTo>
                    <a:lnTo>
                      <a:pt x="0" y="3"/>
                    </a:lnTo>
                    <a:lnTo>
                      <a:pt x="0" y="2"/>
                    </a:lnTo>
                    <a:lnTo>
                      <a:pt x="0" y="2"/>
                    </a:lnTo>
                    <a:lnTo>
                      <a:pt x="3" y="0"/>
                    </a:lnTo>
                    <a:lnTo>
                      <a:pt x="4" y="0"/>
                    </a:lnTo>
                    <a:lnTo>
                      <a:pt x="128" y="103"/>
                    </a:lnTo>
                    <a:lnTo>
                      <a:pt x="128" y="103"/>
                    </a:lnTo>
                    <a:lnTo>
                      <a:pt x="129" y="104"/>
                    </a:lnTo>
                    <a:lnTo>
                      <a:pt x="129" y="107"/>
                    </a:lnTo>
                    <a:lnTo>
                      <a:pt x="129" y="107"/>
                    </a:lnTo>
                    <a:lnTo>
                      <a:pt x="127" y="108"/>
                    </a:lnTo>
                    <a:lnTo>
                      <a:pt x="127" y="108"/>
                    </a:lnTo>
                    <a:close/>
                  </a:path>
                </a:pathLst>
              </a:custGeom>
              <a:solidFill>
                <a:srgbClr val="FFFFFF"/>
              </a:solidFill>
              <a:ln w="9525">
                <a:noFill/>
                <a:round/>
              </a:ln>
            </p:spPr>
            <p:txBody>
              <a:bodyPr vert="horz" wrap="square" lIns="91440" tIns="45720" rIns="91440" bIns="45720" numCol="1" anchor="t" anchorCtr="0" compatLnSpc="1"/>
              <a:lstStyle/>
              <a:p>
                <a:endParaRPr lang="zh-CN" altLang="en-US" sz="1800"/>
              </a:p>
            </p:txBody>
          </p:sp>
        </p:grpSp>
        <p:sp>
          <p:nvSpPr>
            <p:cNvPr id="6" name="文本框 5"/>
            <p:cNvSpPr txBox="1"/>
            <p:nvPr/>
          </p:nvSpPr>
          <p:spPr>
            <a:xfrm>
              <a:off x="1052422" y="224286"/>
              <a:ext cx="2639145" cy="492442"/>
            </a:xfrm>
            <a:prstGeom prst="rect">
              <a:avLst/>
            </a:prstGeom>
            <a:noFill/>
          </p:spPr>
          <p:txBody>
            <a:bodyPr wrap="square" rtlCol="0">
              <a:spAutoFit/>
            </a:bodyPr>
            <a:lstStyle/>
            <a:p>
              <a:r>
                <a:rPr lang="zh-CN" altLang="en-US" sz="1800" dirty="0" smtClean="0">
                  <a:solidFill>
                    <a:schemeClr val="bg1"/>
                  </a:solidFill>
                  <a:latin typeface="华文细黑" panose="02010600040101010101" pitchFamily="2" charset="-122"/>
                  <a:ea typeface="华文细黑" panose="02010600040101010101" pitchFamily="2" charset="-122"/>
                </a:rPr>
                <a:t>单击添加标题</a:t>
              </a:r>
              <a:endParaRPr lang="zh-CN" altLang="en-US" sz="1800" dirty="0">
                <a:solidFill>
                  <a:schemeClr val="bg1"/>
                </a:solidFill>
                <a:latin typeface="华文细黑" panose="02010600040101010101" pitchFamily="2" charset="-122"/>
                <a:ea typeface="华文细黑" panose="02010600040101010101" pitchFamily="2" charset="-122"/>
              </a:endParaRPr>
            </a:p>
          </p:txBody>
        </p:sp>
      </p:grpSp>
      <p:cxnSp>
        <p:nvCxnSpPr>
          <p:cNvPr id="10" name="直接连接符 9"/>
          <p:cNvCxnSpPr/>
          <p:nvPr/>
        </p:nvCxnSpPr>
        <p:spPr>
          <a:xfrm>
            <a:off x="1582426" y="1025496"/>
            <a:ext cx="769121" cy="76912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1864438" y="1410057"/>
            <a:ext cx="352514" cy="35251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431225" y="1025496"/>
            <a:ext cx="769121" cy="76912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4713236" y="1410057"/>
            <a:ext cx="352514" cy="35251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a:off x="2934798" y="2569263"/>
            <a:ext cx="987039" cy="98703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2370944" y="2555030"/>
            <a:ext cx="987039" cy="98703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H="1">
            <a:off x="5783597" y="2569263"/>
            <a:ext cx="987039" cy="98703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219742" y="2555030"/>
            <a:ext cx="987039" cy="98703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rot="2691062">
            <a:off x="6861075" y="1917512"/>
            <a:ext cx="1115226" cy="1115226"/>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pic>
        <p:nvPicPr>
          <p:cNvPr id="19" name="图片 18"/>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a:xfrm>
            <a:off x="6634637" y="1590404"/>
            <a:ext cx="1577163" cy="1558248"/>
          </a:xfrm>
          <a:custGeom>
            <a:avLst/>
            <a:gdLst>
              <a:gd name="connsiteX0" fmla="*/ 1048708 w 2102884"/>
              <a:gd name="connsiteY0" fmla="*/ 0 h 2077664"/>
              <a:gd name="connsiteX1" fmla="*/ 2102884 w 2102884"/>
              <a:gd name="connsiteY1" fmla="*/ 1048707 h 2077664"/>
              <a:gd name="connsiteX2" fmla="*/ 1079264 w 2102884"/>
              <a:gd name="connsiteY2" fmla="*/ 2077664 h 2077664"/>
              <a:gd name="connsiteX3" fmla="*/ 1028826 w 2102884"/>
              <a:gd name="connsiteY3" fmla="*/ 2077664 h 2077664"/>
              <a:gd name="connsiteX4" fmla="*/ 0 w 2102884"/>
              <a:gd name="connsiteY4" fmla="*/ 1054175 h 2077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2884" h="2077664">
                <a:moveTo>
                  <a:pt x="1048708" y="0"/>
                </a:moveTo>
                <a:lnTo>
                  <a:pt x="2102884" y="1048707"/>
                </a:lnTo>
                <a:lnTo>
                  <a:pt x="1079264" y="2077664"/>
                </a:lnTo>
                <a:lnTo>
                  <a:pt x="1028826" y="2077664"/>
                </a:lnTo>
                <a:lnTo>
                  <a:pt x="0" y="1054175"/>
                </a:lnTo>
                <a:close/>
              </a:path>
            </a:pathLst>
          </a:custGeom>
        </p:spPr>
      </p:pic>
      <p:sp>
        <p:nvSpPr>
          <p:cNvPr id="20" name="矩形 19"/>
          <p:cNvSpPr/>
          <p:nvPr/>
        </p:nvSpPr>
        <p:spPr>
          <a:xfrm rot="2691062">
            <a:off x="4014387" y="1917511"/>
            <a:ext cx="1115226" cy="1115226"/>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pic>
        <p:nvPicPr>
          <p:cNvPr id="21" name="图片 20"/>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3787951" y="1590404"/>
            <a:ext cx="1577162" cy="1577162"/>
          </a:xfrm>
          <a:custGeom>
            <a:avLst/>
            <a:gdLst>
              <a:gd name="connsiteX0" fmla="*/ 1048708 w 2102883"/>
              <a:gd name="connsiteY0" fmla="*/ 0 h 2102883"/>
              <a:gd name="connsiteX1" fmla="*/ 2102883 w 2102883"/>
              <a:gd name="connsiteY1" fmla="*/ 1048707 h 2102883"/>
              <a:gd name="connsiteX2" fmla="*/ 1054175 w 2102883"/>
              <a:gd name="connsiteY2" fmla="*/ 2102883 h 2102883"/>
              <a:gd name="connsiteX3" fmla="*/ 0 w 2102883"/>
              <a:gd name="connsiteY3" fmla="*/ 1054175 h 2102883"/>
            </a:gdLst>
            <a:ahLst/>
            <a:cxnLst>
              <a:cxn ang="0">
                <a:pos x="connsiteX0" y="connsiteY0"/>
              </a:cxn>
              <a:cxn ang="0">
                <a:pos x="connsiteX1" y="connsiteY1"/>
              </a:cxn>
              <a:cxn ang="0">
                <a:pos x="connsiteX2" y="connsiteY2"/>
              </a:cxn>
              <a:cxn ang="0">
                <a:pos x="connsiteX3" y="connsiteY3"/>
              </a:cxn>
            </a:cxnLst>
            <a:rect l="l" t="t" r="r" b="b"/>
            <a:pathLst>
              <a:path w="2102883" h="2102883">
                <a:moveTo>
                  <a:pt x="1048708" y="0"/>
                </a:moveTo>
                <a:lnTo>
                  <a:pt x="2102883" y="1048707"/>
                </a:lnTo>
                <a:lnTo>
                  <a:pt x="1054175" y="2102883"/>
                </a:lnTo>
                <a:lnTo>
                  <a:pt x="0" y="1054175"/>
                </a:lnTo>
                <a:close/>
              </a:path>
            </a:pathLst>
          </a:custGeom>
        </p:spPr>
      </p:pic>
      <p:sp>
        <p:nvSpPr>
          <p:cNvPr id="22" name="矩形 21"/>
          <p:cNvSpPr/>
          <p:nvPr/>
        </p:nvSpPr>
        <p:spPr>
          <a:xfrm rot="2691062">
            <a:off x="1163168" y="1917511"/>
            <a:ext cx="1115226" cy="1115226"/>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pic>
        <p:nvPicPr>
          <p:cNvPr id="23" name="图片 22"/>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936730" y="1596677"/>
            <a:ext cx="1577163" cy="1570889"/>
          </a:xfrm>
          <a:custGeom>
            <a:avLst/>
            <a:gdLst>
              <a:gd name="connsiteX0" fmla="*/ 1040387 w 2102884"/>
              <a:gd name="connsiteY0" fmla="*/ 0 h 2094519"/>
              <a:gd name="connsiteX1" fmla="*/ 1057117 w 2102884"/>
              <a:gd name="connsiteY1" fmla="*/ 0 h 2094519"/>
              <a:gd name="connsiteX2" fmla="*/ 2102884 w 2102884"/>
              <a:gd name="connsiteY2" fmla="*/ 1040343 h 2094519"/>
              <a:gd name="connsiteX3" fmla="*/ 1054176 w 2102884"/>
              <a:gd name="connsiteY3" fmla="*/ 2094519 h 2094519"/>
              <a:gd name="connsiteX4" fmla="*/ 0 w 2102884"/>
              <a:gd name="connsiteY4" fmla="*/ 1045811 h 2094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2884" h="2094519">
                <a:moveTo>
                  <a:pt x="1040387" y="0"/>
                </a:moveTo>
                <a:lnTo>
                  <a:pt x="1057117" y="0"/>
                </a:lnTo>
                <a:lnTo>
                  <a:pt x="2102884" y="1040343"/>
                </a:lnTo>
                <a:lnTo>
                  <a:pt x="1054176" y="2094519"/>
                </a:lnTo>
                <a:lnTo>
                  <a:pt x="0" y="1045811"/>
                </a:lnTo>
                <a:close/>
              </a:path>
            </a:pathLst>
          </a:custGeom>
        </p:spPr>
      </p:pic>
      <p:sp>
        <p:nvSpPr>
          <p:cNvPr id="24" name="矩形 23"/>
          <p:cNvSpPr/>
          <p:nvPr/>
        </p:nvSpPr>
        <p:spPr>
          <a:xfrm rot="2691062">
            <a:off x="2599801" y="1663015"/>
            <a:ext cx="1115226" cy="1115226"/>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25" name="矩形 24"/>
          <p:cNvSpPr/>
          <p:nvPr/>
        </p:nvSpPr>
        <p:spPr>
          <a:xfrm rot="2691062">
            <a:off x="5448599" y="1663015"/>
            <a:ext cx="1115226" cy="1115226"/>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26" name="矩形 25"/>
          <p:cNvSpPr/>
          <p:nvPr/>
        </p:nvSpPr>
        <p:spPr>
          <a:xfrm>
            <a:off x="2522957" y="2083594"/>
            <a:ext cx="1338828" cy="323165"/>
          </a:xfrm>
          <a:prstGeom prst="rect">
            <a:avLst/>
          </a:prstGeom>
        </p:spPr>
        <p:txBody>
          <a:bodyPr wrap="none">
            <a:spAutoFit/>
          </a:bodyPr>
          <a:lstStyle/>
          <a:p>
            <a:r>
              <a:rPr lang="zh-CN" altLang="en-US" sz="1500" b="1" dirty="0">
                <a:solidFill>
                  <a:schemeClr val="bg1"/>
                </a:solidFill>
                <a:latin typeface="微软雅黑" panose="020B0503020204020204" pitchFamily="34" charset="-122"/>
                <a:ea typeface="微软雅黑" panose="020B0503020204020204" pitchFamily="34" charset="-122"/>
              </a:rPr>
              <a:t>点此添加标题</a:t>
            </a:r>
          </a:p>
        </p:txBody>
      </p:sp>
      <p:sp>
        <p:nvSpPr>
          <p:cNvPr id="27" name="文本框 26"/>
          <p:cNvSpPr txBox="1"/>
          <p:nvPr/>
        </p:nvSpPr>
        <p:spPr>
          <a:xfrm>
            <a:off x="2368833" y="3877697"/>
            <a:ext cx="1647527" cy="784830"/>
          </a:xfrm>
          <a:prstGeom prst="rect">
            <a:avLst/>
          </a:prstGeom>
          <a:noFill/>
        </p:spPr>
        <p:txBody>
          <a:bodyPr wrap="square" rtlCol="0">
            <a:spAutoFit/>
          </a:bodyPr>
          <a:lstStyle/>
          <a:p>
            <a:r>
              <a:rPr lang="zh-CN" altLang="en-US" sz="1125" dirty="0">
                <a:solidFill>
                  <a:schemeClr val="bg1"/>
                </a:solidFill>
                <a:latin typeface="微软雅黑" panose="020B0503020204020204" pitchFamily="34" charset="-122"/>
                <a:ea typeface="微软雅黑" panose="020B0503020204020204" pitchFamily="34" charset="-122"/>
              </a:rPr>
              <a:t>单击此处添加标题文字单击此处添加标单击此处添加标题文字单击此处添加标题文字</a:t>
            </a:r>
            <a:endParaRPr lang="en-US" altLang="zh-CN" sz="1125" dirty="0">
              <a:solidFill>
                <a:schemeClr val="bg1"/>
              </a:solidFill>
              <a:latin typeface="微软雅黑" panose="020B0503020204020204" pitchFamily="34" charset="-122"/>
              <a:ea typeface="微软雅黑" panose="020B0503020204020204" pitchFamily="34" charset="-122"/>
            </a:endParaRPr>
          </a:p>
        </p:txBody>
      </p:sp>
      <p:sp>
        <p:nvSpPr>
          <p:cNvPr id="28" name="矩形 27"/>
          <p:cNvSpPr/>
          <p:nvPr/>
        </p:nvSpPr>
        <p:spPr>
          <a:xfrm>
            <a:off x="5378420" y="2069445"/>
            <a:ext cx="1338828" cy="323165"/>
          </a:xfrm>
          <a:prstGeom prst="rect">
            <a:avLst/>
          </a:prstGeom>
        </p:spPr>
        <p:txBody>
          <a:bodyPr wrap="none">
            <a:spAutoFit/>
          </a:bodyPr>
          <a:lstStyle/>
          <a:p>
            <a:r>
              <a:rPr lang="zh-CN" altLang="en-US" sz="1500" b="1" dirty="0">
                <a:solidFill>
                  <a:schemeClr val="bg1"/>
                </a:solidFill>
                <a:latin typeface="微软雅黑" panose="020B0503020204020204" pitchFamily="34" charset="-122"/>
                <a:ea typeface="微软雅黑" panose="020B0503020204020204" pitchFamily="34" charset="-122"/>
              </a:rPr>
              <a:t>点此添加标题</a:t>
            </a:r>
          </a:p>
        </p:txBody>
      </p:sp>
      <p:sp>
        <p:nvSpPr>
          <p:cNvPr id="29" name="文本框 28"/>
          <p:cNvSpPr txBox="1"/>
          <p:nvPr/>
        </p:nvSpPr>
        <p:spPr>
          <a:xfrm>
            <a:off x="5182449" y="3877697"/>
            <a:ext cx="1647527" cy="784830"/>
          </a:xfrm>
          <a:prstGeom prst="rect">
            <a:avLst/>
          </a:prstGeom>
          <a:noFill/>
        </p:spPr>
        <p:txBody>
          <a:bodyPr wrap="square" rtlCol="0">
            <a:spAutoFit/>
          </a:bodyPr>
          <a:lstStyle/>
          <a:p>
            <a:r>
              <a:rPr lang="zh-CN" altLang="en-US" sz="1125" dirty="0">
                <a:solidFill>
                  <a:schemeClr val="bg1"/>
                </a:solidFill>
                <a:latin typeface="微软雅黑" panose="020B0503020204020204" pitchFamily="34" charset="-122"/>
                <a:ea typeface="微软雅黑" panose="020B0503020204020204" pitchFamily="34" charset="-122"/>
              </a:rPr>
              <a:t>单击此处添加标题文字单击此处添加标单击此处添加标题文字单击此处添加标题文字</a:t>
            </a:r>
            <a:endParaRPr lang="en-US" altLang="zh-CN" sz="1125"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0576920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0">
        <p15:prstTrans prst="peelOff"/>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20" presetClass="entr" presetSubtype="0" fill="hold" nodeType="after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edge">
                                      <p:cBhvr>
                                        <p:cTn id="13" dur="500"/>
                                        <p:tgtEl>
                                          <p:spTgt spid="21"/>
                                        </p:tgtEl>
                                      </p:cBhvr>
                                    </p:animEffect>
                                  </p:childTnLst>
                                </p:cTn>
                              </p:par>
                            </p:childTnLst>
                          </p:cTn>
                        </p:par>
                        <p:par>
                          <p:cTn id="14" fill="hold">
                            <p:stCondLst>
                              <p:cond delay="1000"/>
                            </p:stCondLst>
                            <p:childTnLst>
                              <p:par>
                                <p:cTn id="15" presetID="37"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450" decel="100000" fill="hold"/>
                                        <p:tgtEl>
                                          <p:spTgt spid="20"/>
                                        </p:tgtEl>
                                        <p:attrNameLst>
                                          <p:attrName>ppt_y</p:attrName>
                                        </p:attrNameLst>
                                      </p:cBhvr>
                                      <p:tavLst>
                                        <p:tav tm="0">
                                          <p:val>
                                            <p:strVal val="#ppt_y+1"/>
                                          </p:val>
                                        </p:tav>
                                        <p:tav tm="100000">
                                          <p:val>
                                            <p:strVal val="#ppt_y-.03"/>
                                          </p:val>
                                        </p:tav>
                                      </p:tavLst>
                                    </p:anim>
                                    <p:anim calcmode="lin" valueType="num">
                                      <p:cBhvr>
                                        <p:cTn id="20" dur="50" accel="100000" fill="hold">
                                          <p:stCondLst>
                                            <p:cond delay="450"/>
                                          </p:stCondLst>
                                        </p:cTn>
                                        <p:tgtEl>
                                          <p:spTgt spid="20"/>
                                        </p:tgtEl>
                                        <p:attrNameLst>
                                          <p:attrName>ppt_y</p:attrName>
                                        </p:attrNameLst>
                                      </p:cBhvr>
                                      <p:tavLst>
                                        <p:tav tm="0">
                                          <p:val>
                                            <p:strVal val="#ppt_y-.03"/>
                                          </p:val>
                                        </p:tav>
                                        <p:tav tm="100000">
                                          <p:val>
                                            <p:strVal val="#ppt_y"/>
                                          </p:val>
                                        </p:tav>
                                      </p:tavLst>
                                    </p:anim>
                                  </p:childTnLst>
                                </p:cTn>
                              </p:par>
                            </p:childTnLst>
                          </p:cTn>
                        </p:par>
                        <p:par>
                          <p:cTn id="21" fill="hold">
                            <p:stCondLst>
                              <p:cond delay="1500"/>
                            </p:stCondLst>
                            <p:childTnLst>
                              <p:par>
                                <p:cTn id="22" presetID="22" presetClass="entr" presetSubtype="4"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down)">
                                      <p:cBhvr>
                                        <p:cTn id="24" dur="500"/>
                                        <p:tgtEl>
                                          <p:spTgt spid="13"/>
                                        </p:tgtEl>
                                      </p:cBhvr>
                                    </p:animEffect>
                                  </p:childTnLst>
                                </p:cTn>
                              </p:par>
                              <p:par>
                                <p:cTn id="25" presetID="22" presetClass="entr" presetSubtype="1"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up)">
                                      <p:cBhvr>
                                        <p:cTn id="27" dur="500"/>
                                        <p:tgtEl>
                                          <p:spTgt spid="12"/>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500" fill="hold"/>
                                        <p:tgtEl>
                                          <p:spTgt spid="24"/>
                                        </p:tgtEl>
                                        <p:attrNameLst>
                                          <p:attrName>ppt_w</p:attrName>
                                        </p:attrNameLst>
                                      </p:cBhvr>
                                      <p:tavLst>
                                        <p:tav tm="0">
                                          <p:val>
                                            <p:fltVal val="0"/>
                                          </p:val>
                                        </p:tav>
                                        <p:tav tm="100000">
                                          <p:val>
                                            <p:strVal val="#ppt_w"/>
                                          </p:val>
                                        </p:tav>
                                      </p:tavLst>
                                    </p:anim>
                                    <p:anim calcmode="lin" valueType="num">
                                      <p:cBhvr>
                                        <p:cTn id="32" dur="500" fill="hold"/>
                                        <p:tgtEl>
                                          <p:spTgt spid="24"/>
                                        </p:tgtEl>
                                        <p:attrNameLst>
                                          <p:attrName>ppt_h</p:attrName>
                                        </p:attrNameLst>
                                      </p:cBhvr>
                                      <p:tavLst>
                                        <p:tav tm="0">
                                          <p:val>
                                            <p:fltVal val="0"/>
                                          </p:val>
                                        </p:tav>
                                        <p:tav tm="100000">
                                          <p:val>
                                            <p:strVal val="#ppt_h"/>
                                          </p:val>
                                        </p:tav>
                                      </p:tavLst>
                                    </p:anim>
                                    <p:animEffect transition="in" filter="fade">
                                      <p:cBhvr>
                                        <p:cTn id="33" dur="500"/>
                                        <p:tgtEl>
                                          <p:spTgt spid="24"/>
                                        </p:tgtEl>
                                      </p:cBhvr>
                                    </p:animEffect>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800"/>
                                        <p:tgtEl>
                                          <p:spTgt spid="26"/>
                                        </p:tgtEl>
                                      </p:cBhvr>
                                    </p:animEffect>
                                    <p:anim calcmode="lin" valueType="num">
                                      <p:cBhvr>
                                        <p:cTn id="38" dur="800" fill="hold"/>
                                        <p:tgtEl>
                                          <p:spTgt spid="26"/>
                                        </p:tgtEl>
                                        <p:attrNameLst>
                                          <p:attrName>ppt_x</p:attrName>
                                        </p:attrNameLst>
                                      </p:cBhvr>
                                      <p:tavLst>
                                        <p:tav tm="0">
                                          <p:val>
                                            <p:strVal val="#ppt_x"/>
                                          </p:val>
                                        </p:tav>
                                        <p:tav tm="100000">
                                          <p:val>
                                            <p:strVal val="#ppt_x"/>
                                          </p:val>
                                        </p:tav>
                                      </p:tavLst>
                                    </p:anim>
                                    <p:anim calcmode="lin" valueType="num">
                                      <p:cBhvr>
                                        <p:cTn id="39" dur="800" fill="hold"/>
                                        <p:tgtEl>
                                          <p:spTgt spid="26"/>
                                        </p:tgtEl>
                                        <p:attrNameLst>
                                          <p:attrName>ppt_y</p:attrName>
                                        </p:attrNameLst>
                                      </p:cBhvr>
                                      <p:tavLst>
                                        <p:tav tm="0">
                                          <p:val>
                                            <p:strVal val="#ppt_y+.1"/>
                                          </p:val>
                                        </p:tav>
                                        <p:tav tm="100000">
                                          <p:val>
                                            <p:strVal val="#ppt_y"/>
                                          </p:val>
                                        </p:tav>
                                      </p:tavLst>
                                    </p:anim>
                                  </p:childTnLst>
                                </p:cTn>
                              </p:par>
                            </p:childTnLst>
                          </p:cTn>
                        </p:par>
                        <p:par>
                          <p:cTn id="40" fill="hold">
                            <p:stCondLst>
                              <p:cond delay="3300"/>
                            </p:stCondLst>
                            <p:childTnLst>
                              <p:par>
                                <p:cTn id="41" presetID="22" presetClass="entr" presetSubtype="1" fill="hold"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up)">
                                      <p:cBhvr>
                                        <p:cTn id="43" dur="500"/>
                                        <p:tgtEl>
                                          <p:spTgt spid="15"/>
                                        </p:tgtEl>
                                      </p:cBhvr>
                                    </p:animEffect>
                                  </p:childTnLst>
                                </p:cTn>
                              </p:par>
                              <p:par>
                                <p:cTn id="44" presetID="22" presetClass="entr" presetSubtype="1" fill="hold"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wipe(up)">
                                      <p:cBhvr>
                                        <p:cTn id="46" dur="500"/>
                                        <p:tgtEl>
                                          <p:spTgt spid="14"/>
                                        </p:tgtEl>
                                      </p:cBhvr>
                                    </p:animEffect>
                                  </p:childTnLst>
                                </p:cTn>
                              </p:par>
                            </p:childTnLst>
                          </p:cTn>
                        </p:par>
                        <p:par>
                          <p:cTn id="47" fill="hold">
                            <p:stCondLst>
                              <p:cond delay="3800"/>
                            </p:stCondLst>
                            <p:childTnLst>
                              <p:par>
                                <p:cTn id="48" presetID="47" presetClass="entr" presetSubtype="0"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Effect transition="in" filter="fade">
                                      <p:cBhvr>
                                        <p:cTn id="50" dur="600"/>
                                        <p:tgtEl>
                                          <p:spTgt spid="27"/>
                                        </p:tgtEl>
                                      </p:cBhvr>
                                    </p:animEffect>
                                    <p:anim calcmode="lin" valueType="num">
                                      <p:cBhvr>
                                        <p:cTn id="51" dur="600" fill="hold"/>
                                        <p:tgtEl>
                                          <p:spTgt spid="27"/>
                                        </p:tgtEl>
                                        <p:attrNameLst>
                                          <p:attrName>ppt_x</p:attrName>
                                        </p:attrNameLst>
                                      </p:cBhvr>
                                      <p:tavLst>
                                        <p:tav tm="0">
                                          <p:val>
                                            <p:strVal val="#ppt_x"/>
                                          </p:val>
                                        </p:tav>
                                        <p:tav tm="100000">
                                          <p:val>
                                            <p:strVal val="#ppt_x"/>
                                          </p:val>
                                        </p:tav>
                                      </p:tavLst>
                                    </p:anim>
                                    <p:anim calcmode="lin" valueType="num">
                                      <p:cBhvr>
                                        <p:cTn id="52" dur="600" fill="hold"/>
                                        <p:tgtEl>
                                          <p:spTgt spid="27"/>
                                        </p:tgtEl>
                                        <p:attrNameLst>
                                          <p:attrName>ppt_y</p:attrName>
                                        </p:attrNameLst>
                                      </p:cBhvr>
                                      <p:tavLst>
                                        <p:tav tm="0">
                                          <p:val>
                                            <p:strVal val="#ppt_y-.1"/>
                                          </p:val>
                                        </p:tav>
                                        <p:tav tm="100000">
                                          <p:val>
                                            <p:strVal val="#ppt_y"/>
                                          </p:val>
                                        </p:tav>
                                      </p:tavLst>
                                    </p:anim>
                                  </p:childTnLst>
                                </p:cTn>
                              </p:par>
                            </p:childTnLst>
                          </p:cTn>
                        </p:par>
                        <p:par>
                          <p:cTn id="53" fill="hold">
                            <p:stCondLst>
                              <p:cond delay="4400"/>
                            </p:stCondLst>
                            <p:childTnLst>
                              <p:par>
                                <p:cTn id="54" presetID="53" presetClass="entr" presetSubtype="16" fill="hold" grpId="0" nodeType="afterEffect">
                                  <p:stCondLst>
                                    <p:cond delay="0"/>
                                  </p:stCondLst>
                                  <p:childTnLst>
                                    <p:set>
                                      <p:cBhvr>
                                        <p:cTn id="55" dur="1" fill="hold">
                                          <p:stCondLst>
                                            <p:cond delay="0"/>
                                          </p:stCondLst>
                                        </p:cTn>
                                        <p:tgtEl>
                                          <p:spTgt spid="25"/>
                                        </p:tgtEl>
                                        <p:attrNameLst>
                                          <p:attrName>style.visibility</p:attrName>
                                        </p:attrNameLst>
                                      </p:cBhvr>
                                      <p:to>
                                        <p:strVal val="visible"/>
                                      </p:to>
                                    </p:set>
                                    <p:anim calcmode="lin" valueType="num">
                                      <p:cBhvr>
                                        <p:cTn id="56" dur="500" fill="hold"/>
                                        <p:tgtEl>
                                          <p:spTgt spid="25"/>
                                        </p:tgtEl>
                                        <p:attrNameLst>
                                          <p:attrName>ppt_w</p:attrName>
                                        </p:attrNameLst>
                                      </p:cBhvr>
                                      <p:tavLst>
                                        <p:tav tm="0">
                                          <p:val>
                                            <p:fltVal val="0"/>
                                          </p:val>
                                        </p:tav>
                                        <p:tav tm="100000">
                                          <p:val>
                                            <p:strVal val="#ppt_w"/>
                                          </p:val>
                                        </p:tav>
                                      </p:tavLst>
                                    </p:anim>
                                    <p:anim calcmode="lin" valueType="num">
                                      <p:cBhvr>
                                        <p:cTn id="57" dur="500" fill="hold"/>
                                        <p:tgtEl>
                                          <p:spTgt spid="25"/>
                                        </p:tgtEl>
                                        <p:attrNameLst>
                                          <p:attrName>ppt_h</p:attrName>
                                        </p:attrNameLst>
                                      </p:cBhvr>
                                      <p:tavLst>
                                        <p:tav tm="0">
                                          <p:val>
                                            <p:fltVal val="0"/>
                                          </p:val>
                                        </p:tav>
                                        <p:tav tm="100000">
                                          <p:val>
                                            <p:strVal val="#ppt_h"/>
                                          </p:val>
                                        </p:tav>
                                      </p:tavLst>
                                    </p:anim>
                                    <p:animEffect transition="in" filter="fade">
                                      <p:cBhvr>
                                        <p:cTn id="58" dur="500"/>
                                        <p:tgtEl>
                                          <p:spTgt spid="25"/>
                                        </p:tgtEl>
                                      </p:cBhvr>
                                    </p:animEffect>
                                  </p:childTnLst>
                                </p:cTn>
                              </p:par>
                            </p:childTnLst>
                          </p:cTn>
                        </p:par>
                        <p:par>
                          <p:cTn id="59" fill="hold">
                            <p:stCondLst>
                              <p:cond delay="4900"/>
                            </p:stCondLst>
                            <p:childTnLst>
                              <p:par>
                                <p:cTn id="60" presetID="42" presetClass="entr" presetSubtype="0"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fade">
                                      <p:cBhvr>
                                        <p:cTn id="62" dur="800"/>
                                        <p:tgtEl>
                                          <p:spTgt spid="28"/>
                                        </p:tgtEl>
                                      </p:cBhvr>
                                    </p:animEffect>
                                    <p:anim calcmode="lin" valueType="num">
                                      <p:cBhvr>
                                        <p:cTn id="63" dur="800" fill="hold"/>
                                        <p:tgtEl>
                                          <p:spTgt spid="28"/>
                                        </p:tgtEl>
                                        <p:attrNameLst>
                                          <p:attrName>ppt_x</p:attrName>
                                        </p:attrNameLst>
                                      </p:cBhvr>
                                      <p:tavLst>
                                        <p:tav tm="0">
                                          <p:val>
                                            <p:strVal val="#ppt_x"/>
                                          </p:val>
                                        </p:tav>
                                        <p:tav tm="100000">
                                          <p:val>
                                            <p:strVal val="#ppt_x"/>
                                          </p:val>
                                        </p:tav>
                                      </p:tavLst>
                                    </p:anim>
                                    <p:anim calcmode="lin" valueType="num">
                                      <p:cBhvr>
                                        <p:cTn id="64" dur="800" fill="hold"/>
                                        <p:tgtEl>
                                          <p:spTgt spid="28"/>
                                        </p:tgtEl>
                                        <p:attrNameLst>
                                          <p:attrName>ppt_y</p:attrName>
                                        </p:attrNameLst>
                                      </p:cBhvr>
                                      <p:tavLst>
                                        <p:tav tm="0">
                                          <p:val>
                                            <p:strVal val="#ppt_y+.1"/>
                                          </p:val>
                                        </p:tav>
                                        <p:tav tm="100000">
                                          <p:val>
                                            <p:strVal val="#ppt_y"/>
                                          </p:val>
                                        </p:tav>
                                      </p:tavLst>
                                    </p:anim>
                                  </p:childTnLst>
                                </p:cTn>
                              </p:par>
                            </p:childTnLst>
                          </p:cTn>
                        </p:par>
                        <p:par>
                          <p:cTn id="65" fill="hold">
                            <p:stCondLst>
                              <p:cond delay="5700"/>
                            </p:stCondLst>
                            <p:childTnLst>
                              <p:par>
                                <p:cTn id="66" presetID="22" presetClass="entr" presetSubtype="1" fill="hold" nodeType="after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wipe(up)">
                                      <p:cBhvr>
                                        <p:cTn id="68" dur="500"/>
                                        <p:tgtEl>
                                          <p:spTgt spid="17"/>
                                        </p:tgtEl>
                                      </p:cBhvr>
                                    </p:animEffect>
                                  </p:childTnLst>
                                </p:cTn>
                              </p:par>
                              <p:par>
                                <p:cTn id="69" presetID="22" presetClass="entr" presetSubtype="1" fill="hold" nodeType="with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wipe(up)">
                                      <p:cBhvr>
                                        <p:cTn id="71" dur="500"/>
                                        <p:tgtEl>
                                          <p:spTgt spid="16"/>
                                        </p:tgtEl>
                                      </p:cBhvr>
                                    </p:animEffect>
                                  </p:childTnLst>
                                </p:cTn>
                              </p:par>
                            </p:childTnLst>
                          </p:cTn>
                        </p:par>
                        <p:par>
                          <p:cTn id="72" fill="hold">
                            <p:stCondLst>
                              <p:cond delay="6200"/>
                            </p:stCondLst>
                            <p:childTnLst>
                              <p:par>
                                <p:cTn id="73" presetID="47" presetClass="entr" presetSubtype="0"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600"/>
                                        <p:tgtEl>
                                          <p:spTgt spid="29"/>
                                        </p:tgtEl>
                                      </p:cBhvr>
                                    </p:animEffect>
                                    <p:anim calcmode="lin" valueType="num">
                                      <p:cBhvr>
                                        <p:cTn id="76" dur="600" fill="hold"/>
                                        <p:tgtEl>
                                          <p:spTgt spid="29"/>
                                        </p:tgtEl>
                                        <p:attrNameLst>
                                          <p:attrName>ppt_x</p:attrName>
                                        </p:attrNameLst>
                                      </p:cBhvr>
                                      <p:tavLst>
                                        <p:tav tm="0">
                                          <p:val>
                                            <p:strVal val="#ppt_x"/>
                                          </p:val>
                                        </p:tav>
                                        <p:tav tm="100000">
                                          <p:val>
                                            <p:strVal val="#ppt_x"/>
                                          </p:val>
                                        </p:tav>
                                      </p:tavLst>
                                    </p:anim>
                                    <p:anim calcmode="lin" valueType="num">
                                      <p:cBhvr>
                                        <p:cTn id="77" dur="600" fill="hold"/>
                                        <p:tgtEl>
                                          <p:spTgt spid="29"/>
                                        </p:tgtEl>
                                        <p:attrNameLst>
                                          <p:attrName>ppt_y</p:attrName>
                                        </p:attrNameLst>
                                      </p:cBhvr>
                                      <p:tavLst>
                                        <p:tav tm="0">
                                          <p:val>
                                            <p:strVal val="#ppt_y-.1"/>
                                          </p:val>
                                        </p:tav>
                                        <p:tav tm="100000">
                                          <p:val>
                                            <p:strVal val="#ppt_y"/>
                                          </p:val>
                                        </p:tav>
                                      </p:tavLst>
                                    </p:anim>
                                  </p:childTnLst>
                                </p:cTn>
                              </p:par>
                            </p:childTnLst>
                          </p:cTn>
                        </p:par>
                        <p:par>
                          <p:cTn id="78" fill="hold">
                            <p:stCondLst>
                              <p:cond delay="6800"/>
                            </p:stCondLst>
                            <p:childTnLst>
                              <p:par>
                                <p:cTn id="79" presetID="20" presetClass="entr" presetSubtype="0" fill="hold" nodeType="afterEffect">
                                  <p:stCondLst>
                                    <p:cond delay="0"/>
                                  </p:stCondLst>
                                  <p:childTnLst>
                                    <p:set>
                                      <p:cBhvr>
                                        <p:cTn id="80" dur="1" fill="hold">
                                          <p:stCondLst>
                                            <p:cond delay="0"/>
                                          </p:stCondLst>
                                        </p:cTn>
                                        <p:tgtEl>
                                          <p:spTgt spid="23"/>
                                        </p:tgtEl>
                                        <p:attrNameLst>
                                          <p:attrName>style.visibility</p:attrName>
                                        </p:attrNameLst>
                                      </p:cBhvr>
                                      <p:to>
                                        <p:strVal val="visible"/>
                                      </p:to>
                                    </p:set>
                                    <p:animEffect transition="in" filter="wedge">
                                      <p:cBhvr>
                                        <p:cTn id="81" dur="500"/>
                                        <p:tgtEl>
                                          <p:spTgt spid="23"/>
                                        </p:tgtEl>
                                      </p:cBhvr>
                                    </p:animEffect>
                                  </p:childTnLst>
                                </p:cTn>
                              </p:par>
                            </p:childTnLst>
                          </p:cTn>
                        </p:par>
                        <p:par>
                          <p:cTn id="82" fill="hold">
                            <p:stCondLst>
                              <p:cond delay="7300"/>
                            </p:stCondLst>
                            <p:childTnLst>
                              <p:par>
                                <p:cTn id="83" presetID="37" presetClass="entr" presetSubtype="0" fill="hold" grpId="0" nodeType="afterEffect">
                                  <p:stCondLst>
                                    <p:cond delay="0"/>
                                  </p:stCondLst>
                                  <p:childTnLst>
                                    <p:set>
                                      <p:cBhvr>
                                        <p:cTn id="84" dur="1" fill="hold">
                                          <p:stCondLst>
                                            <p:cond delay="0"/>
                                          </p:stCondLst>
                                        </p:cTn>
                                        <p:tgtEl>
                                          <p:spTgt spid="22"/>
                                        </p:tgtEl>
                                        <p:attrNameLst>
                                          <p:attrName>style.visibility</p:attrName>
                                        </p:attrNameLst>
                                      </p:cBhvr>
                                      <p:to>
                                        <p:strVal val="visible"/>
                                      </p:to>
                                    </p:set>
                                    <p:animEffect transition="in" filter="fade">
                                      <p:cBhvr>
                                        <p:cTn id="85" dur="500"/>
                                        <p:tgtEl>
                                          <p:spTgt spid="22"/>
                                        </p:tgtEl>
                                      </p:cBhvr>
                                    </p:animEffect>
                                    <p:anim calcmode="lin" valueType="num">
                                      <p:cBhvr>
                                        <p:cTn id="86" dur="500" fill="hold"/>
                                        <p:tgtEl>
                                          <p:spTgt spid="22"/>
                                        </p:tgtEl>
                                        <p:attrNameLst>
                                          <p:attrName>ppt_x</p:attrName>
                                        </p:attrNameLst>
                                      </p:cBhvr>
                                      <p:tavLst>
                                        <p:tav tm="0">
                                          <p:val>
                                            <p:strVal val="#ppt_x"/>
                                          </p:val>
                                        </p:tav>
                                        <p:tav tm="100000">
                                          <p:val>
                                            <p:strVal val="#ppt_x"/>
                                          </p:val>
                                        </p:tav>
                                      </p:tavLst>
                                    </p:anim>
                                    <p:anim calcmode="lin" valueType="num">
                                      <p:cBhvr>
                                        <p:cTn id="87" dur="450" decel="100000" fill="hold"/>
                                        <p:tgtEl>
                                          <p:spTgt spid="22"/>
                                        </p:tgtEl>
                                        <p:attrNameLst>
                                          <p:attrName>ppt_y</p:attrName>
                                        </p:attrNameLst>
                                      </p:cBhvr>
                                      <p:tavLst>
                                        <p:tav tm="0">
                                          <p:val>
                                            <p:strVal val="#ppt_y+1"/>
                                          </p:val>
                                        </p:tav>
                                        <p:tav tm="100000">
                                          <p:val>
                                            <p:strVal val="#ppt_y-.03"/>
                                          </p:val>
                                        </p:tav>
                                      </p:tavLst>
                                    </p:anim>
                                    <p:anim calcmode="lin" valueType="num">
                                      <p:cBhvr>
                                        <p:cTn id="88" dur="50" accel="100000" fill="hold">
                                          <p:stCondLst>
                                            <p:cond delay="450"/>
                                          </p:stCondLst>
                                        </p:cTn>
                                        <p:tgtEl>
                                          <p:spTgt spid="22"/>
                                        </p:tgtEl>
                                        <p:attrNameLst>
                                          <p:attrName>ppt_y</p:attrName>
                                        </p:attrNameLst>
                                      </p:cBhvr>
                                      <p:tavLst>
                                        <p:tav tm="0">
                                          <p:val>
                                            <p:strVal val="#ppt_y-.03"/>
                                          </p:val>
                                        </p:tav>
                                        <p:tav tm="100000">
                                          <p:val>
                                            <p:strVal val="#ppt_y"/>
                                          </p:val>
                                        </p:tav>
                                      </p:tavLst>
                                    </p:anim>
                                  </p:childTnLst>
                                </p:cTn>
                              </p:par>
                            </p:childTnLst>
                          </p:cTn>
                        </p:par>
                        <p:par>
                          <p:cTn id="89" fill="hold">
                            <p:stCondLst>
                              <p:cond delay="7800"/>
                            </p:stCondLst>
                            <p:childTnLst>
                              <p:par>
                                <p:cTn id="90" presetID="22" presetClass="entr" presetSubtype="4" fill="hold" nodeType="afterEffect">
                                  <p:stCondLst>
                                    <p:cond delay="0"/>
                                  </p:stCondLst>
                                  <p:childTnLst>
                                    <p:set>
                                      <p:cBhvr>
                                        <p:cTn id="91" dur="1" fill="hold">
                                          <p:stCondLst>
                                            <p:cond delay="0"/>
                                          </p:stCondLst>
                                        </p:cTn>
                                        <p:tgtEl>
                                          <p:spTgt spid="11"/>
                                        </p:tgtEl>
                                        <p:attrNameLst>
                                          <p:attrName>style.visibility</p:attrName>
                                        </p:attrNameLst>
                                      </p:cBhvr>
                                      <p:to>
                                        <p:strVal val="visible"/>
                                      </p:to>
                                    </p:set>
                                    <p:animEffect transition="in" filter="wipe(down)">
                                      <p:cBhvr>
                                        <p:cTn id="92" dur="500"/>
                                        <p:tgtEl>
                                          <p:spTgt spid="11"/>
                                        </p:tgtEl>
                                      </p:cBhvr>
                                    </p:animEffect>
                                  </p:childTnLst>
                                </p:cTn>
                              </p:par>
                              <p:par>
                                <p:cTn id="93" presetID="22" presetClass="entr" presetSubtype="1" fill="hold" nodeType="withEffect">
                                  <p:stCondLst>
                                    <p:cond delay="0"/>
                                  </p:stCondLst>
                                  <p:childTnLst>
                                    <p:set>
                                      <p:cBhvr>
                                        <p:cTn id="94" dur="1" fill="hold">
                                          <p:stCondLst>
                                            <p:cond delay="0"/>
                                          </p:stCondLst>
                                        </p:cTn>
                                        <p:tgtEl>
                                          <p:spTgt spid="10"/>
                                        </p:tgtEl>
                                        <p:attrNameLst>
                                          <p:attrName>style.visibility</p:attrName>
                                        </p:attrNameLst>
                                      </p:cBhvr>
                                      <p:to>
                                        <p:strVal val="visible"/>
                                      </p:to>
                                    </p:set>
                                    <p:animEffect transition="in" filter="wipe(up)">
                                      <p:cBhvr>
                                        <p:cTn id="95" dur="500"/>
                                        <p:tgtEl>
                                          <p:spTgt spid="10"/>
                                        </p:tgtEl>
                                      </p:cBhvr>
                                    </p:animEffect>
                                  </p:childTnLst>
                                </p:cTn>
                              </p:par>
                            </p:childTnLst>
                          </p:cTn>
                        </p:par>
                        <p:par>
                          <p:cTn id="96" fill="hold">
                            <p:stCondLst>
                              <p:cond delay="8300"/>
                            </p:stCondLst>
                            <p:childTnLst>
                              <p:par>
                                <p:cTn id="97" presetID="20" presetClass="entr" presetSubtype="0" fill="hold" nodeType="afterEffect">
                                  <p:stCondLst>
                                    <p:cond delay="0"/>
                                  </p:stCondLst>
                                  <p:childTnLst>
                                    <p:set>
                                      <p:cBhvr>
                                        <p:cTn id="98" dur="1" fill="hold">
                                          <p:stCondLst>
                                            <p:cond delay="0"/>
                                          </p:stCondLst>
                                        </p:cTn>
                                        <p:tgtEl>
                                          <p:spTgt spid="19"/>
                                        </p:tgtEl>
                                        <p:attrNameLst>
                                          <p:attrName>style.visibility</p:attrName>
                                        </p:attrNameLst>
                                      </p:cBhvr>
                                      <p:to>
                                        <p:strVal val="visible"/>
                                      </p:to>
                                    </p:set>
                                    <p:animEffect transition="in" filter="wedge">
                                      <p:cBhvr>
                                        <p:cTn id="99" dur="500"/>
                                        <p:tgtEl>
                                          <p:spTgt spid="19"/>
                                        </p:tgtEl>
                                      </p:cBhvr>
                                    </p:animEffect>
                                  </p:childTnLst>
                                </p:cTn>
                              </p:par>
                            </p:childTnLst>
                          </p:cTn>
                        </p:par>
                        <p:par>
                          <p:cTn id="100" fill="hold">
                            <p:stCondLst>
                              <p:cond delay="8800"/>
                            </p:stCondLst>
                            <p:childTnLst>
                              <p:par>
                                <p:cTn id="101" presetID="37" presetClass="entr" presetSubtype="0" fill="hold" grpId="0" nodeType="afterEffect">
                                  <p:stCondLst>
                                    <p:cond delay="0"/>
                                  </p:stCondLst>
                                  <p:childTnLst>
                                    <p:set>
                                      <p:cBhvr>
                                        <p:cTn id="102" dur="1" fill="hold">
                                          <p:stCondLst>
                                            <p:cond delay="0"/>
                                          </p:stCondLst>
                                        </p:cTn>
                                        <p:tgtEl>
                                          <p:spTgt spid="18"/>
                                        </p:tgtEl>
                                        <p:attrNameLst>
                                          <p:attrName>style.visibility</p:attrName>
                                        </p:attrNameLst>
                                      </p:cBhvr>
                                      <p:to>
                                        <p:strVal val="visible"/>
                                      </p:to>
                                    </p:set>
                                    <p:animEffect transition="in" filter="fade">
                                      <p:cBhvr>
                                        <p:cTn id="103" dur="500"/>
                                        <p:tgtEl>
                                          <p:spTgt spid="18"/>
                                        </p:tgtEl>
                                      </p:cBhvr>
                                    </p:animEffect>
                                    <p:anim calcmode="lin" valueType="num">
                                      <p:cBhvr>
                                        <p:cTn id="104" dur="500" fill="hold"/>
                                        <p:tgtEl>
                                          <p:spTgt spid="18"/>
                                        </p:tgtEl>
                                        <p:attrNameLst>
                                          <p:attrName>ppt_x</p:attrName>
                                        </p:attrNameLst>
                                      </p:cBhvr>
                                      <p:tavLst>
                                        <p:tav tm="0">
                                          <p:val>
                                            <p:strVal val="#ppt_x"/>
                                          </p:val>
                                        </p:tav>
                                        <p:tav tm="100000">
                                          <p:val>
                                            <p:strVal val="#ppt_x"/>
                                          </p:val>
                                        </p:tav>
                                      </p:tavLst>
                                    </p:anim>
                                    <p:anim calcmode="lin" valueType="num">
                                      <p:cBhvr>
                                        <p:cTn id="105" dur="450" decel="100000" fill="hold"/>
                                        <p:tgtEl>
                                          <p:spTgt spid="18"/>
                                        </p:tgtEl>
                                        <p:attrNameLst>
                                          <p:attrName>ppt_y</p:attrName>
                                        </p:attrNameLst>
                                      </p:cBhvr>
                                      <p:tavLst>
                                        <p:tav tm="0">
                                          <p:val>
                                            <p:strVal val="#ppt_y+1"/>
                                          </p:val>
                                        </p:tav>
                                        <p:tav tm="100000">
                                          <p:val>
                                            <p:strVal val="#ppt_y-.03"/>
                                          </p:val>
                                        </p:tav>
                                      </p:tavLst>
                                    </p:anim>
                                    <p:anim calcmode="lin" valueType="num">
                                      <p:cBhvr>
                                        <p:cTn id="106" dur="50" accel="100000" fill="hold">
                                          <p:stCondLst>
                                            <p:cond delay="450"/>
                                          </p:stCondLst>
                                        </p:cTn>
                                        <p:tgtEl>
                                          <p:spTgt spid="1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P spid="22" grpId="0" animBg="1"/>
      <p:bldP spid="24" grpId="0" animBg="1"/>
      <p:bldP spid="25" grpId="0" animBg="1"/>
      <p:bldP spid="26" grpId="0"/>
      <p:bldP spid="27" grpId="0"/>
      <p:bldP spid="28" grpId="0"/>
      <p:bldP spid="29" grpId="0"/>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s1938Mw9kkyV2XgRVpibQw"/>
</p:tagLst>
</file>

<file path=ppt/theme/theme1.xml><?xml version="1.0" encoding="utf-8"?>
<a:theme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25</TotalTime>
  <Words>2120</Words>
  <Application>Microsoft Office PowerPoint</Application>
  <PresentationFormat>全屏显示(16:9)</PresentationFormat>
  <Paragraphs>225</Paragraphs>
  <Slides>24</Slides>
  <Notes>0</Notes>
  <HiddenSlides>0</HiddenSlides>
  <MMClips>0</MMClips>
  <ScaleCrop>false</ScaleCrop>
  <HeadingPairs>
    <vt:vector size="4" baseType="variant">
      <vt:variant>
        <vt:lpstr>主题</vt:lpstr>
      </vt:variant>
      <vt:variant>
        <vt:i4>2</vt:i4>
      </vt:variant>
      <vt:variant>
        <vt:lpstr>幻灯片标题</vt:lpstr>
      </vt:variant>
      <vt:variant>
        <vt:i4>24</vt:i4>
      </vt:variant>
    </vt:vector>
  </HeadingPairs>
  <TitlesOfParts>
    <vt:vector size="26" baseType="lpstr">
      <vt:lpstr>第一PPT，www.1ppt.com</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星空</dc:title>
  <dc:creator>第一PPT</dc:creator>
  <cp:keywords>www.1ppt.com</cp:keywords>
  <dc:description>www.1ppt.com</dc:description>
  <cp:lastModifiedBy>Windows User</cp:lastModifiedBy>
  <cp:revision>6</cp:revision>
  <dcterms:created xsi:type="dcterms:W3CDTF">2016-12-25T08:48:59Z</dcterms:created>
  <dcterms:modified xsi:type="dcterms:W3CDTF">2018-12-24T14:01:47Z</dcterms:modified>
</cp:coreProperties>
</file>