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1"/>
  </p:notesMasterIdLst>
  <p:sldIdLst>
    <p:sldId id="256" r:id="rId3"/>
    <p:sldId id="278" r:id="rId4"/>
    <p:sldId id="279" r:id="rId5"/>
    <p:sldId id="257" r:id="rId6"/>
    <p:sldId id="258" r:id="rId7"/>
    <p:sldId id="260" r:id="rId8"/>
    <p:sldId id="261" r:id="rId9"/>
    <p:sldId id="262" r:id="rId10"/>
    <p:sldId id="280" r:id="rId11"/>
    <p:sldId id="263" r:id="rId12"/>
    <p:sldId id="271" r:id="rId13"/>
    <p:sldId id="272" r:id="rId14"/>
    <p:sldId id="273" r:id="rId15"/>
    <p:sldId id="274" r:id="rId16"/>
    <p:sldId id="281" r:id="rId17"/>
    <p:sldId id="270" r:id="rId18"/>
    <p:sldId id="264" r:id="rId19"/>
    <p:sldId id="265" r:id="rId20"/>
    <p:sldId id="266" r:id="rId21"/>
    <p:sldId id="268" r:id="rId22"/>
    <p:sldId id="282" r:id="rId23"/>
    <p:sldId id="269" r:id="rId24"/>
    <p:sldId id="275" r:id="rId25"/>
    <p:sldId id="276" r:id="rId26"/>
    <p:sldId id="277" r:id="rId27"/>
    <p:sldId id="284" r:id="rId28"/>
    <p:sldId id="283" r:id="rId29"/>
    <p:sldId id="285" r:id="rId30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3257"/>
    <a:srgbClr val="355D89"/>
    <a:srgbClr val="03091E"/>
    <a:srgbClr val="4601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4660"/>
  </p:normalViewPr>
  <p:slideViewPr>
    <p:cSldViewPr snapToGrid="0">
      <p:cViewPr>
        <p:scale>
          <a:sx n="66" d="100"/>
          <a:sy n="66" d="100"/>
        </p:scale>
        <p:origin x="-426" y="-16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5" Type="http://schemas.microsoft.com/office/2011/relationships/chartStyle" Target="style1.xml"/><Relationship Id="rId4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799624242187624E-2"/>
          <c:y val="4.0878899260287975E-2"/>
          <c:w val="0.92720037575781244"/>
          <c:h val="0.9182422014794240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固定值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81F-4264-88EA-40AF4AA6C2CF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C81F-4264-88EA-40AF4AA6C2CF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C81F-4264-88EA-40AF4AA6C2CF}"/>
              </c:ext>
            </c:extLst>
          </c:dPt>
          <c:cat>
            <c:strRef>
              <c:f>Sheet1!$A$2:$A$6</c:f>
              <c:strCache>
                <c:ptCount val="5"/>
                <c:pt idx="0">
                  <c:v>部门1</c:v>
                </c:pt>
                <c:pt idx="1">
                  <c:v>部门2</c:v>
                </c:pt>
                <c:pt idx="2">
                  <c:v>部门3</c:v>
                </c:pt>
                <c:pt idx="3">
                  <c:v>部门4</c:v>
                </c:pt>
                <c:pt idx="4">
                  <c:v>部门5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81F-4264-88EA-40AF4AA6C2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数据填入2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  <a:ln>
              <a:noFill/>
            </a:ln>
            <a:effectLst/>
          </c:spPr>
          <c:invertIfNegative val="0"/>
          <c:pictureOptions>
            <c:pictureFormat val="stack"/>
          </c:pictureOptions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81F-4264-88EA-40AF4AA6C2C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C81F-4264-88EA-40AF4AA6C2C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81F-4264-88EA-40AF4AA6C2C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C81F-4264-88EA-40AF4AA6C2C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81F-4264-88EA-40AF4AA6C2CF}"/>
              </c:ext>
            </c:extLst>
          </c:dPt>
          <c:dLbls>
            <c:dLbl>
              <c:idx val="0"/>
              <c:layout>
                <c:manualLayout>
                  <c:x val="-6.3115955191647685E-2"/>
                  <c:y val="3.71743404583178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9455684523595036E-2"/>
                      <c:h val="0.105342904321429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81F-4264-88EA-40AF4AA6C2CF}"/>
                </c:ext>
              </c:extLst>
            </c:dLbl>
            <c:dLbl>
              <c:idx val="1"/>
              <c:layout>
                <c:manualLayout>
                  <c:x val="-6.311595519164763E-2"/>
                  <c:y val="3.71743404583178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9455684523595036E-2"/>
                      <c:h val="0.105342904321429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C81F-4264-88EA-40AF4AA6C2CF}"/>
                </c:ext>
              </c:extLst>
            </c:dLbl>
            <c:dLbl>
              <c:idx val="2"/>
              <c:layout>
                <c:manualLayout>
                  <c:x val="-6.311595519164763E-2"/>
                  <c:y val="3.71743404583184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9455684523595036E-2"/>
                      <c:h val="0.105342904321429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81F-4264-88EA-40AF4AA6C2CF}"/>
                </c:ext>
              </c:extLst>
            </c:dLbl>
            <c:dLbl>
              <c:idx val="3"/>
              <c:layout>
                <c:manualLayout>
                  <c:x val="-6.3115955191647741E-2"/>
                  <c:y val="3.717434045831916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9455684523595036E-2"/>
                      <c:h val="0.105342904321429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C81F-4264-88EA-40AF4AA6C2CF}"/>
                </c:ext>
              </c:extLst>
            </c:dLbl>
            <c:dLbl>
              <c:idx val="4"/>
              <c:layout>
                <c:manualLayout>
                  <c:x val="-6.311595519164763E-2"/>
                  <c:y val="3.71743404583178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9455684523595036E-2"/>
                      <c:h val="0.105342904321429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C81F-4264-88EA-40AF4AA6C2CF}"/>
                </c:ext>
              </c:extLst>
            </c:dLbl>
            <c:spPr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76200" dist="38100" dir="2700000" algn="tl" rotWithShape="0">
                  <a:prstClr val="black">
                    <a:alpha val="2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38100" h="19050" prst="angle"/>
              </a:sp3d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ITC Avant Garde Std Bk" panose="020B0502020202020204" pitchFamily="34" charset="0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>
                      <a:gd name="adj" fmla="val 50000"/>
                    </a:avLst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部门1</c:v>
                </c:pt>
                <c:pt idx="1">
                  <c:v>部门2</c:v>
                </c:pt>
                <c:pt idx="2">
                  <c:v>部门3</c:v>
                </c:pt>
                <c:pt idx="3">
                  <c:v>部门4</c:v>
                </c:pt>
                <c:pt idx="4">
                  <c:v>部门5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0.5</c:v>
                </c:pt>
                <c:pt idx="1">
                  <c:v>0.4</c:v>
                </c:pt>
                <c:pt idx="2">
                  <c:v>0.8</c:v>
                </c:pt>
                <c:pt idx="3">
                  <c:v>0.7</c:v>
                </c:pt>
                <c:pt idx="4">
                  <c:v>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C81F-4264-88EA-40AF4AA6C2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6403456"/>
        <c:axId val="166740736"/>
      </c:barChart>
      <c:catAx>
        <c:axId val="1664034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  <a:cs typeface="+mn-cs"/>
              </a:defRPr>
            </a:pPr>
            <a:endParaRPr lang="zh-CN"/>
          </a:p>
        </c:txPr>
        <c:crossAx val="166740736"/>
        <c:crosses val="autoZero"/>
        <c:auto val="1"/>
        <c:lblAlgn val="ctr"/>
        <c:lblOffset val="100"/>
        <c:noMultiLvlLbl val="0"/>
      </c:catAx>
      <c:valAx>
        <c:axId val="166740736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16640345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添加标题</c:v>
                </c:pt>
                <c:pt idx="1">
                  <c:v>添加标题</c:v>
                </c:pt>
                <c:pt idx="2">
                  <c:v>添加标题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F7-47C3-B8CF-951E26E4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添加标题</c:v>
                </c:pt>
                <c:pt idx="1">
                  <c:v>添加标题</c:v>
                </c:pt>
                <c:pt idx="2">
                  <c:v>添加标题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1F7-47C3-B8CF-951E26E4156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列3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添加标题</c:v>
                </c:pt>
                <c:pt idx="1">
                  <c:v>添加标题</c:v>
                </c:pt>
                <c:pt idx="2">
                  <c:v>添加标题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1F7-47C3-B8CF-951E26E4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2179968"/>
        <c:axId val="212187008"/>
        <c:axId val="0"/>
      </c:bar3DChart>
      <c:catAx>
        <c:axId val="2121799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2187008"/>
        <c:crosses val="autoZero"/>
        <c:auto val="1"/>
        <c:lblAlgn val="ctr"/>
        <c:lblOffset val="100"/>
        <c:noMultiLvlLbl val="0"/>
      </c:catAx>
      <c:valAx>
        <c:axId val="21218700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2179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71ABE-C250-45BC-93F6-014F9EDC1C76}" type="datetimeFigureOut">
              <a:rPr lang="zh-CN" altLang="en-US" smtClean="0"/>
              <a:t>2019/3/16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C6B6F-C1B7-4A02-B81D-900113BED3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5665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36312-6A05-4643-B813-780AEBCA544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3619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36312-6A05-4643-B813-780AEBCA544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5156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16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6294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17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706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18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591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094887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20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657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36312-6A05-4643-B813-780AEBCA544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46179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23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827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24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4121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25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201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36312-6A05-4643-B813-780AEBCA544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05157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36312-6A05-4643-B813-780AEBCA544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3721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70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36312-6A05-4643-B813-780AEBCA544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619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36312-6A05-4643-B813-780AEBCA544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2470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36312-6A05-4643-B813-780AEBCA544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467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36312-6A05-4643-B813-780AEBCA544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8657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36312-6A05-4643-B813-780AEBCA544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524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036312-6A05-4643-B813-780AEBCA544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0988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514425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8678549"/>
      </p:ext>
    </p:extLst>
  </p:cSld>
  <p:clrMapOvr>
    <a:masterClrMapping/>
  </p:clrMapOvr>
  <p:transition spd="med" advClick="0" advTm="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227679"/>
      </p:ext>
    </p:extLst>
  </p:cSld>
  <p:clrMapOvr>
    <a:masterClrMapping/>
  </p:clrMapOvr>
  <p:transition spd="med" advClick="0" advTm="0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38101"/>
            <a:ext cx="9144000" cy="5205187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0" y="622300"/>
            <a:ext cx="9144000" cy="4305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5164" y="-38101"/>
            <a:ext cx="7886700" cy="660401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625416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111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911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877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566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817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8862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8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9149237"/>
      </p:ext>
    </p:extLst>
  </p:cSld>
  <p:clrMapOvr>
    <a:masterClrMapping/>
  </p:clrMapOvr>
  <p:transition spd="med" advClick="0" advTm="0">
    <p:pull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3994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860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7991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814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2134983"/>
      </p:ext>
    </p:extLst>
  </p:cSld>
  <p:clrMapOvr>
    <a:masterClrMapping/>
  </p:clrMapOvr>
  <p:transition spd="med" advClick="0" advTm="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3261952"/>
      </p:ext>
    </p:extLst>
  </p:cSld>
  <p:clrMapOvr>
    <a:masterClrMapping/>
  </p:clrMapOvr>
  <p:transition spd="med" advClick="0" advTm="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2019/3/16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6975399" y="4760168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www.1ppt.com/excel/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www.1ppt.com/shiti/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www.1ppt.com/jiaoan/  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      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pPr defTabSz="914400"/>
            <a:r>
              <a:rPr lang="zh-CN" altLang="en-US" sz="100" dirty="0" smtClean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579557760"/>
      </p:ext>
    </p:extLst>
  </p:cSld>
  <p:clrMapOvr>
    <a:masterClrMapping/>
  </p:clrMapOvr>
  <p:transition spd="med" advClick="0" advTm="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2019/3/16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0927272"/>
      </p:ext>
    </p:extLst>
  </p:cSld>
  <p:clrMapOvr>
    <a:masterClrMapping/>
  </p:clrMapOvr>
  <p:transition spd="med" advClick="0" advTm="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2019/3/16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147258"/>
      </p:ext>
    </p:extLst>
  </p:cSld>
  <p:clrMapOvr>
    <a:masterClrMapping/>
  </p:clrMapOvr>
  <p:transition spd="med" advClick="0" advTm="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105539"/>
      </p:ext>
    </p:extLst>
  </p:cSld>
  <p:clrMapOvr>
    <a:masterClrMapping/>
  </p:clrMapOvr>
  <p:transition spd="med" advClick="0" advTm="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2944547"/>
      </p:ext>
    </p:extLst>
  </p:cSld>
  <p:clrMapOvr>
    <a:masterClrMapping/>
  </p:clrMapOvr>
  <p:transition spd="med" advClick="0" advTm="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5B826-6809-49B3-9B4B-177D412235B0}" type="datetimeFigureOut">
              <a:rPr lang="zh-CN" altLang="en-US" smtClean="0"/>
              <a:t>2019/3/16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2794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 advClick="0" advTm="0">
    <p:pull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2019/3/16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925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1.jpe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xiazai/" TargetMode="External"/><Relationship Id="rId13" Type="http://schemas.openxmlformats.org/officeDocument/2006/relationships/hyperlink" Target="http://www.1ppt.com/kejian/" TargetMode="External"/><Relationship Id="rId18" Type="http://schemas.openxmlformats.org/officeDocument/2006/relationships/image" Target="../media/image5.png"/><Relationship Id="rId3" Type="http://schemas.openxmlformats.org/officeDocument/2006/relationships/hyperlink" Target="http://www.1ppt.com/hangye/" TargetMode="External"/><Relationship Id="rId7" Type="http://schemas.openxmlformats.org/officeDocument/2006/relationships/hyperlink" Target="http://www.1ppt.com/tubiao/" TargetMode="External"/><Relationship Id="rId12" Type="http://schemas.openxmlformats.org/officeDocument/2006/relationships/hyperlink" Target="http://www.1ppt.com/ziliao/" TargetMode="External"/><Relationship Id="rId17" Type="http://schemas.openxmlformats.org/officeDocument/2006/relationships/hyperlink" Target="http://www.1ppt.com/ziti/" TargetMode="External"/><Relationship Id="rId2" Type="http://schemas.openxmlformats.org/officeDocument/2006/relationships/hyperlink" Target="http://www.1ppt.com/moban/" TargetMode="External"/><Relationship Id="rId16" Type="http://schemas.openxmlformats.org/officeDocument/2006/relationships/hyperlink" Target="http://www.1ppt.com/jiaoan/" TargetMode="External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www.1ppt.com/beijing/" TargetMode="External"/><Relationship Id="rId11" Type="http://schemas.openxmlformats.org/officeDocument/2006/relationships/hyperlink" Target="http://www.1ppt.com/excel/" TargetMode="External"/><Relationship Id="rId5" Type="http://schemas.openxmlformats.org/officeDocument/2006/relationships/hyperlink" Target="http://www.1ppt.com/sucai/" TargetMode="External"/><Relationship Id="rId15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word/" TargetMode="External"/><Relationship Id="rId19" Type="http://schemas.openxmlformats.org/officeDocument/2006/relationships/image" Target="../media/image6.png"/><Relationship Id="rId4" Type="http://schemas.openxmlformats.org/officeDocument/2006/relationships/hyperlink" Target="http://www.1ppt.com/jieri/" TargetMode="External"/><Relationship Id="rId9" Type="http://schemas.openxmlformats.org/officeDocument/2006/relationships/hyperlink" Target="http://www.1ppt.com/powerpoint/" TargetMode="External"/><Relationship Id="rId14" Type="http://schemas.openxmlformats.org/officeDocument/2006/relationships/hyperlink" Target="http://www.1ppt.com/fanwen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38101"/>
            <a:ext cx="9144000" cy="520518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2564492"/>
            <a:ext cx="6172200" cy="1915886"/>
          </a:xfrm>
          <a:prstGeom prst="rect">
            <a:avLst/>
          </a:prstGeom>
          <a:solidFill>
            <a:srgbClr val="1A3257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88512" y="3168492"/>
            <a:ext cx="57951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+mj-ea"/>
                <a:ea typeface="+mj-ea"/>
              </a:rPr>
              <a:t>企业融资项目计划书</a:t>
            </a:r>
            <a:r>
              <a:rPr lang="en-US" altLang="zh-CN" sz="4000" b="1" dirty="0" smtClean="0">
                <a:solidFill>
                  <a:schemeClr val="bg1"/>
                </a:solidFill>
                <a:latin typeface="+mj-ea"/>
                <a:ea typeface="+mj-ea"/>
              </a:rPr>
              <a:t>PPT</a:t>
            </a:r>
            <a:endParaRPr lang="zh-CN" altLang="en-US" sz="4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8512" y="2706827"/>
            <a:ext cx="3110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+mn-ea"/>
              </a:rPr>
              <a:t>20XX POWERPOINT</a:t>
            </a:r>
            <a:endParaRPr lang="zh-CN" altLang="en-US" sz="24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17540" y="3973960"/>
            <a:ext cx="30075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  <a:latin typeface="+mn-ea"/>
              </a:rPr>
              <a:t>汇报人</a:t>
            </a:r>
            <a:r>
              <a:rPr lang="zh-CN" altLang="en-US" sz="1600" dirty="0" smtClean="0">
                <a:solidFill>
                  <a:schemeClr val="bg1"/>
                </a:solidFill>
                <a:latin typeface="+mn-ea"/>
              </a:rPr>
              <a:t>：第一</a:t>
            </a:r>
            <a:r>
              <a:rPr lang="en-US" altLang="zh-CN" sz="1600" dirty="0" smtClean="0">
                <a:solidFill>
                  <a:schemeClr val="bg1"/>
                </a:solidFill>
                <a:latin typeface="+mn-ea"/>
              </a:rPr>
              <a:t>PPT</a:t>
            </a:r>
            <a:r>
              <a:rPr lang="zh-CN" altLang="en-US" sz="1600" dirty="0" smtClean="0">
                <a:solidFill>
                  <a:schemeClr val="bg1"/>
                </a:solidFill>
                <a:latin typeface="+mn-ea"/>
              </a:rPr>
              <a:t>  </a:t>
            </a:r>
            <a:r>
              <a:rPr lang="zh-CN" altLang="en-US" sz="1600" dirty="0">
                <a:solidFill>
                  <a:schemeClr val="bg1"/>
                </a:solidFill>
                <a:latin typeface="+mn-ea"/>
              </a:rPr>
              <a:t>导师</a:t>
            </a:r>
            <a:r>
              <a:rPr lang="zh-CN" altLang="en-US" sz="1600" dirty="0" smtClean="0">
                <a:solidFill>
                  <a:schemeClr val="bg1"/>
                </a:solidFill>
                <a:latin typeface="+mn-ea"/>
              </a:rPr>
              <a:t>：</a:t>
            </a:r>
            <a:r>
              <a:rPr lang="en-US" altLang="zh-CN" sz="1600" dirty="0" smtClean="0">
                <a:solidFill>
                  <a:schemeClr val="bg1"/>
                </a:solidFill>
                <a:latin typeface="+mn-ea"/>
              </a:rPr>
              <a:t>1PPT</a:t>
            </a:r>
            <a:endParaRPr lang="zh-CN" altLang="en-US" sz="16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68376374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6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823322" y="205624"/>
            <a:ext cx="261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3" name="Shape 5166"/>
          <p:cNvSpPr/>
          <p:nvPr/>
        </p:nvSpPr>
        <p:spPr>
          <a:xfrm>
            <a:off x="1944344" y="1407431"/>
            <a:ext cx="1218057" cy="1079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31" y="0"/>
                </a:moveTo>
                <a:lnTo>
                  <a:pt x="4125" y="12945"/>
                </a:lnTo>
                <a:lnTo>
                  <a:pt x="0" y="21600"/>
                </a:lnTo>
                <a:lnTo>
                  <a:pt x="21600" y="7769"/>
                </a:lnTo>
                <a:lnTo>
                  <a:pt x="17131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Lato Light"/>
              <a:sym typeface="Gill Sans"/>
            </a:endParaRPr>
          </a:p>
        </p:txBody>
      </p:sp>
      <p:sp>
        <p:nvSpPr>
          <p:cNvPr id="4" name="Shape 5167"/>
          <p:cNvSpPr/>
          <p:nvPr/>
        </p:nvSpPr>
        <p:spPr>
          <a:xfrm>
            <a:off x="1574954" y="2047198"/>
            <a:ext cx="1961434" cy="11234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039" y="0"/>
                </a:moveTo>
                <a:lnTo>
                  <a:pt x="2561" y="13286"/>
                </a:lnTo>
                <a:lnTo>
                  <a:pt x="0" y="21600"/>
                </a:lnTo>
                <a:lnTo>
                  <a:pt x="21600" y="8314"/>
                </a:lnTo>
                <a:cubicBezTo>
                  <a:pt x="21600" y="8314"/>
                  <a:pt x="19039" y="0"/>
                  <a:pt x="1903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Lato Light"/>
              <a:sym typeface="Gill Sans"/>
            </a:endParaRPr>
          </a:p>
        </p:txBody>
      </p:sp>
      <p:sp>
        <p:nvSpPr>
          <p:cNvPr id="5" name="Shape 5168"/>
          <p:cNvSpPr/>
          <p:nvPr/>
        </p:nvSpPr>
        <p:spPr>
          <a:xfrm>
            <a:off x="1205564" y="2740899"/>
            <a:ext cx="2704811" cy="11234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43" y="0"/>
                </a:moveTo>
                <a:lnTo>
                  <a:pt x="1857" y="13286"/>
                </a:lnTo>
                <a:lnTo>
                  <a:pt x="0" y="21600"/>
                </a:lnTo>
                <a:lnTo>
                  <a:pt x="21600" y="8314"/>
                </a:lnTo>
                <a:cubicBezTo>
                  <a:pt x="21600" y="8314"/>
                  <a:pt x="19743" y="0"/>
                  <a:pt x="19743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Lato Light"/>
              <a:sym typeface="Gill Sans"/>
            </a:endParaRPr>
          </a:p>
        </p:txBody>
      </p:sp>
      <p:sp>
        <p:nvSpPr>
          <p:cNvPr id="6" name="Shape 5169"/>
          <p:cNvSpPr/>
          <p:nvPr/>
        </p:nvSpPr>
        <p:spPr>
          <a:xfrm>
            <a:off x="827584" y="3434599"/>
            <a:ext cx="3448181" cy="11234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57" y="13286"/>
                </a:moveTo>
                <a:lnTo>
                  <a:pt x="0" y="21600"/>
                </a:lnTo>
                <a:lnTo>
                  <a:pt x="21600" y="8314"/>
                </a:lnTo>
                <a:lnTo>
                  <a:pt x="20143" y="0"/>
                </a:lnTo>
                <a:cubicBezTo>
                  <a:pt x="20143" y="0"/>
                  <a:pt x="1457" y="13286"/>
                  <a:pt x="1457" y="1328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Lato Light"/>
              <a:sym typeface="Gill Sans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313735" y="1108481"/>
            <a:ext cx="857881" cy="735467"/>
            <a:chOff x="2313735" y="1108481"/>
            <a:chExt cx="857881" cy="735467"/>
          </a:xfrm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" name="Shape 5171"/>
            <p:cNvSpPr/>
            <p:nvPr/>
          </p:nvSpPr>
          <p:spPr>
            <a:xfrm>
              <a:off x="2313735" y="1108481"/>
              <a:ext cx="849654" cy="687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chemeClr val="bg1"/>
              </a:solidFill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4C4C4C"/>
                  </a:solidFill>
                </a:defRPr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Lato Light"/>
              </a:endParaRPr>
            </a:p>
          </p:txBody>
        </p:sp>
        <p:sp>
          <p:nvSpPr>
            <p:cNvPr id="9" name="Shape 5176"/>
            <p:cNvSpPr/>
            <p:nvPr/>
          </p:nvSpPr>
          <p:spPr>
            <a:xfrm>
              <a:off x="2329102" y="1491630"/>
              <a:ext cx="842514" cy="352318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marL="0" marR="0" lvl="0" indent="0" algn="ctr" defTabSz="584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1" i="0" u="none" strike="noStrike" kern="1200" cap="all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Helvetica Neue"/>
                </a:rPr>
                <a:t>输入文本</a:t>
              </a:r>
              <a:endParaRPr kumimoji="0" lang="zh-CN" alt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944344" y="2047198"/>
            <a:ext cx="1589745" cy="432411"/>
            <a:chOff x="1944344" y="2047198"/>
            <a:chExt cx="1589745" cy="432411"/>
          </a:xfrm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1" name="Shape 5173"/>
            <p:cNvSpPr/>
            <p:nvPr/>
          </p:nvSpPr>
          <p:spPr>
            <a:xfrm>
              <a:off x="1944344" y="2047198"/>
              <a:ext cx="1589745" cy="432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16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18440" y="0"/>
                  </a:lnTo>
                  <a:cubicBezTo>
                    <a:pt x="18440" y="0"/>
                    <a:pt x="3160" y="0"/>
                    <a:pt x="3160" y="0"/>
                  </a:cubicBezTo>
                  <a:close/>
                </a:path>
              </a:pathLst>
            </a:custGeom>
            <a:solidFill>
              <a:schemeClr val="accent4"/>
            </a:solidFill>
            <a:ln w="25400" cap="flat">
              <a:solidFill>
                <a:schemeClr val="bg1"/>
              </a:solidFill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4C4C4C"/>
                  </a:solidFill>
                </a:defRPr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Lato Light"/>
              </a:endParaRPr>
            </a:p>
          </p:txBody>
        </p:sp>
        <p:sp>
          <p:nvSpPr>
            <p:cNvPr id="12" name="Shape 5177"/>
            <p:cNvSpPr/>
            <p:nvPr/>
          </p:nvSpPr>
          <p:spPr>
            <a:xfrm>
              <a:off x="2191740" y="2087244"/>
              <a:ext cx="1099552" cy="352318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marL="0" marR="0" lvl="0" indent="0" algn="ctr" defTabSz="584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1" i="0" u="none" strike="noStrike" kern="1200" cap="all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Helvetica Neue"/>
                </a:rPr>
                <a:t>点击</a:t>
              </a:r>
              <a:r>
                <a:rPr kumimoji="0" lang="zh-CN" altLang="en-US" sz="1200" b="1" i="0" u="none" strike="noStrike" kern="1200" cap="all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Helvetica Neue"/>
                </a:rPr>
                <a:t>输入文本</a:t>
              </a:r>
              <a:endParaRPr kumimoji="0" lang="zh-CN" alt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574955" y="2740898"/>
            <a:ext cx="2333121" cy="432412"/>
            <a:chOff x="1574955" y="2740898"/>
            <a:chExt cx="2333121" cy="432412"/>
          </a:xfrm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4" name="Shape 5172"/>
            <p:cNvSpPr/>
            <p:nvPr/>
          </p:nvSpPr>
          <p:spPr>
            <a:xfrm>
              <a:off x="1574955" y="2740898"/>
              <a:ext cx="2333121" cy="432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3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19447" y="0"/>
                  </a:lnTo>
                  <a:cubicBezTo>
                    <a:pt x="19447" y="0"/>
                    <a:pt x="2153" y="0"/>
                    <a:pt x="2153" y="0"/>
                  </a:cubicBezTo>
                  <a:close/>
                </a:path>
              </a:pathLst>
            </a:custGeom>
            <a:solidFill>
              <a:schemeClr val="accent3"/>
            </a:solidFill>
            <a:ln w="25400" cap="flat">
              <a:solidFill>
                <a:schemeClr val="bg1"/>
              </a:solidFill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4C4C4C"/>
                  </a:solidFill>
                </a:defRPr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Lato Light"/>
              </a:endParaRPr>
            </a:p>
          </p:txBody>
        </p:sp>
        <p:sp>
          <p:nvSpPr>
            <p:cNvPr id="15" name="Shape 5178"/>
            <p:cNvSpPr/>
            <p:nvPr/>
          </p:nvSpPr>
          <p:spPr>
            <a:xfrm>
              <a:off x="1815028" y="2780945"/>
              <a:ext cx="1849246" cy="352318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marL="0" marR="0" lvl="0" indent="0" algn="ctr" defTabSz="584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1" i="0" u="none" strike="noStrike" kern="1200" cap="all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Helvetica Neue"/>
                </a:rPr>
                <a:t>点击输入标题文本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1205565" y="3434598"/>
            <a:ext cx="3076490" cy="432407"/>
            <a:chOff x="1205565" y="3434598"/>
            <a:chExt cx="3076490" cy="432407"/>
          </a:xfrm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7" name="Shape 5174"/>
            <p:cNvSpPr/>
            <p:nvPr/>
          </p:nvSpPr>
          <p:spPr>
            <a:xfrm>
              <a:off x="1205565" y="3434598"/>
              <a:ext cx="3076490" cy="432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19967" y="0"/>
                  </a:lnTo>
                  <a:lnTo>
                    <a:pt x="1633" y="0"/>
                  </a:lnTo>
                  <a:lnTo>
                    <a:pt x="0" y="21600"/>
                  </a:lnTo>
                  <a:cubicBezTo>
                    <a:pt x="0" y="2160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accent2"/>
            </a:solidFill>
            <a:ln w="25400" cap="flat">
              <a:solidFill>
                <a:schemeClr val="bg1"/>
              </a:solidFill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4C4C4C"/>
                  </a:solidFill>
                </a:defRPr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Lato Light"/>
              </a:endParaRPr>
            </a:p>
          </p:txBody>
        </p:sp>
        <p:sp>
          <p:nvSpPr>
            <p:cNvPr id="18" name="Shape 5179"/>
            <p:cNvSpPr/>
            <p:nvPr/>
          </p:nvSpPr>
          <p:spPr>
            <a:xfrm>
              <a:off x="1422332" y="3474643"/>
              <a:ext cx="2634639" cy="352318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marL="0" marR="0" lvl="0" indent="0" algn="ctr" defTabSz="584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1" i="0" u="none" strike="noStrike" kern="1200" cap="all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Helvetica Neue"/>
                </a:rPr>
                <a:t>点击输入标题文本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827585" y="4118665"/>
            <a:ext cx="3819870" cy="432407"/>
            <a:chOff x="827585" y="4118665"/>
            <a:chExt cx="3819870" cy="432407"/>
          </a:xfrm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0" name="Shape 5175"/>
            <p:cNvSpPr/>
            <p:nvPr/>
          </p:nvSpPr>
          <p:spPr>
            <a:xfrm>
              <a:off x="827585" y="4118665"/>
              <a:ext cx="3819870" cy="432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15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0285" y="0"/>
                  </a:lnTo>
                  <a:cubicBezTo>
                    <a:pt x="20285" y="0"/>
                    <a:pt x="1315" y="0"/>
                    <a:pt x="1315" y="0"/>
                  </a:cubicBez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chemeClr val="bg1"/>
              </a:solidFill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4C4C4C"/>
                  </a:solidFill>
                </a:defRPr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Lato Light"/>
              </a:endParaRPr>
            </a:p>
          </p:txBody>
        </p:sp>
        <p:sp>
          <p:nvSpPr>
            <p:cNvPr id="21" name="Shape 5180"/>
            <p:cNvSpPr/>
            <p:nvPr/>
          </p:nvSpPr>
          <p:spPr>
            <a:xfrm>
              <a:off x="1072475" y="4158709"/>
              <a:ext cx="3334354" cy="352318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marL="0" marR="0" lvl="0" indent="0" algn="ctr" defTabSz="584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1" i="0" u="none" strike="noStrike" kern="1200" cap="all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Helvetica Neue"/>
                </a:rPr>
                <a:t>点击输入标题文本</a:t>
              </a:r>
            </a:p>
          </p:txBody>
        </p:sp>
      </p:grpSp>
      <p:sp>
        <p:nvSpPr>
          <p:cNvPr id="22" name="Round Same Side Corner Rectangle 67"/>
          <p:cNvSpPr/>
          <p:nvPr/>
        </p:nvSpPr>
        <p:spPr>
          <a:xfrm rot="10800000" flipH="1">
            <a:off x="5091212" y="1121919"/>
            <a:ext cx="49903" cy="514044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82" tIns="41141" rIns="82282" bIns="41141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24" name="Round Same Side Corner Rectangle 68"/>
          <p:cNvSpPr/>
          <p:nvPr/>
        </p:nvSpPr>
        <p:spPr>
          <a:xfrm rot="10800000" flipH="1">
            <a:off x="5089572" y="1903209"/>
            <a:ext cx="49903" cy="514044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82" tIns="41141" rIns="82282" bIns="41141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25" name="Round Same Side Corner Rectangle 69"/>
          <p:cNvSpPr/>
          <p:nvPr/>
        </p:nvSpPr>
        <p:spPr>
          <a:xfrm rot="10800000" flipH="1">
            <a:off x="5091212" y="2613341"/>
            <a:ext cx="49903" cy="514044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82" tIns="41141" rIns="82282" bIns="41141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5228512" y="1109269"/>
            <a:ext cx="2871880" cy="582144"/>
            <a:chOff x="5228512" y="1109269"/>
            <a:chExt cx="2871880" cy="582144"/>
          </a:xfrm>
        </p:grpSpPr>
        <p:sp>
          <p:nvSpPr>
            <p:cNvPr id="27" name="TextBox 26"/>
            <p:cNvSpPr txBox="1"/>
            <p:nvPr/>
          </p:nvSpPr>
          <p:spPr>
            <a:xfrm>
              <a:off x="5228512" y="1303102"/>
              <a:ext cx="2871880" cy="388311"/>
            </a:xfrm>
            <a:prstGeom prst="rect">
              <a:avLst/>
            </a:prstGeom>
            <a:noFill/>
          </p:spPr>
          <p:txBody>
            <a:bodyPr wrap="square" lIns="34290" tIns="17145" rIns="34290" bIns="17145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点击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输入本栏的具体文字，简明扼要的说明分项内容，此为概念图解，请根据您的具体内容酌情修改。</a:t>
              </a:r>
              <a:endPara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28" name="Rectangle 71"/>
            <p:cNvSpPr/>
            <p:nvPr/>
          </p:nvSpPr>
          <p:spPr>
            <a:xfrm>
              <a:off x="5228513" y="1109269"/>
              <a:ext cx="1300356" cy="219291"/>
            </a:xfrm>
            <a:prstGeom prst="rect">
              <a:avLst/>
            </a:prstGeom>
          </p:spPr>
          <p:txBody>
            <a:bodyPr wrap="none" lIns="34290" tIns="17145" rIns="34290" bIns="17145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点击输入标题文本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228512" y="1869180"/>
            <a:ext cx="2871880" cy="582143"/>
            <a:chOff x="5228512" y="1869180"/>
            <a:chExt cx="2871880" cy="582143"/>
          </a:xfrm>
        </p:grpSpPr>
        <p:sp>
          <p:nvSpPr>
            <p:cNvPr id="30" name="TextBox 29"/>
            <p:cNvSpPr txBox="1"/>
            <p:nvPr/>
          </p:nvSpPr>
          <p:spPr>
            <a:xfrm>
              <a:off x="5228512" y="2063012"/>
              <a:ext cx="2871880" cy="388311"/>
            </a:xfrm>
            <a:prstGeom prst="rect">
              <a:avLst/>
            </a:prstGeom>
            <a:noFill/>
          </p:spPr>
          <p:txBody>
            <a:bodyPr wrap="square" lIns="34290" tIns="17145" rIns="34290" bIns="17145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点击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输入本栏的具体文字，简明扼要的说明分项内容，此为概念图解，请根据您的具体内容酌情修改。</a:t>
              </a:r>
              <a:endPara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31" name="Rectangle 73"/>
            <p:cNvSpPr/>
            <p:nvPr/>
          </p:nvSpPr>
          <p:spPr>
            <a:xfrm>
              <a:off x="5228513" y="1869180"/>
              <a:ext cx="1300356" cy="219291"/>
            </a:xfrm>
            <a:prstGeom prst="rect">
              <a:avLst/>
            </a:prstGeom>
          </p:spPr>
          <p:txBody>
            <a:bodyPr wrap="none" lIns="34290" tIns="17145" rIns="34290" bIns="17145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点击输入标题文本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228512" y="2629091"/>
            <a:ext cx="2871880" cy="582144"/>
            <a:chOff x="5228512" y="2629091"/>
            <a:chExt cx="2871880" cy="582144"/>
          </a:xfrm>
        </p:grpSpPr>
        <p:sp>
          <p:nvSpPr>
            <p:cNvPr id="33" name="TextBox 32"/>
            <p:cNvSpPr txBox="1"/>
            <p:nvPr/>
          </p:nvSpPr>
          <p:spPr>
            <a:xfrm>
              <a:off x="5228512" y="2822924"/>
              <a:ext cx="2871880" cy="388311"/>
            </a:xfrm>
            <a:prstGeom prst="rect">
              <a:avLst/>
            </a:prstGeom>
            <a:noFill/>
          </p:spPr>
          <p:txBody>
            <a:bodyPr wrap="square" lIns="34290" tIns="17145" rIns="34290" bIns="17145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点击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输入本栏的具体文字，简明扼要的说明分项内容，此为概念图解，请根据您的具体内容酌情修改。</a:t>
              </a:r>
              <a:endPara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34" name="Rectangle 75"/>
            <p:cNvSpPr/>
            <p:nvPr/>
          </p:nvSpPr>
          <p:spPr>
            <a:xfrm>
              <a:off x="5228513" y="2629091"/>
              <a:ext cx="1300356" cy="219291"/>
            </a:xfrm>
            <a:prstGeom prst="rect">
              <a:avLst/>
            </a:prstGeom>
          </p:spPr>
          <p:txBody>
            <a:bodyPr wrap="none" lIns="34290" tIns="17145" rIns="34290" bIns="17145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点击输入标题文本</a:t>
              </a:r>
            </a:p>
          </p:txBody>
        </p:sp>
      </p:grpSp>
      <p:sp>
        <p:nvSpPr>
          <p:cNvPr id="35" name="Round Same Side Corner Rectangle 76"/>
          <p:cNvSpPr/>
          <p:nvPr/>
        </p:nvSpPr>
        <p:spPr>
          <a:xfrm rot="10800000" flipH="1">
            <a:off x="5089572" y="3333829"/>
            <a:ext cx="49903" cy="514044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82" tIns="41141" rIns="82282" bIns="41141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6" name="Round Same Side Corner Rectangle 77"/>
          <p:cNvSpPr/>
          <p:nvPr/>
        </p:nvSpPr>
        <p:spPr>
          <a:xfrm rot="10800000" flipH="1">
            <a:off x="5091212" y="4043961"/>
            <a:ext cx="49903" cy="514044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82" tIns="41141" rIns="82282" bIns="41141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5228512" y="3299800"/>
            <a:ext cx="2871880" cy="582144"/>
            <a:chOff x="5228512" y="3299800"/>
            <a:chExt cx="2871880" cy="582144"/>
          </a:xfrm>
        </p:grpSpPr>
        <p:sp>
          <p:nvSpPr>
            <p:cNvPr id="38" name="TextBox 37"/>
            <p:cNvSpPr txBox="1"/>
            <p:nvPr/>
          </p:nvSpPr>
          <p:spPr>
            <a:xfrm>
              <a:off x="5228512" y="3493633"/>
              <a:ext cx="2871880" cy="388311"/>
            </a:xfrm>
            <a:prstGeom prst="rect">
              <a:avLst/>
            </a:prstGeom>
            <a:noFill/>
          </p:spPr>
          <p:txBody>
            <a:bodyPr wrap="square" lIns="34290" tIns="17145" rIns="34290" bIns="17145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点击输入本栏的具体文字，简明扼要的说明分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项内容，此为概念图解，请根据您的具体内容酌情修改。</a:t>
              </a:r>
              <a:endPara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39" name="Rectangle 79"/>
            <p:cNvSpPr/>
            <p:nvPr/>
          </p:nvSpPr>
          <p:spPr>
            <a:xfrm>
              <a:off x="5228513" y="3299800"/>
              <a:ext cx="1300356" cy="219291"/>
            </a:xfrm>
            <a:prstGeom prst="rect">
              <a:avLst/>
            </a:prstGeom>
          </p:spPr>
          <p:txBody>
            <a:bodyPr wrap="none" lIns="34290" tIns="17145" rIns="34290" bIns="17145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点击输入标题文本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5228512" y="4059711"/>
            <a:ext cx="2871880" cy="582144"/>
            <a:chOff x="5228512" y="4059711"/>
            <a:chExt cx="2871880" cy="582144"/>
          </a:xfrm>
        </p:grpSpPr>
        <p:sp>
          <p:nvSpPr>
            <p:cNvPr id="41" name="TextBox 40"/>
            <p:cNvSpPr txBox="1"/>
            <p:nvPr/>
          </p:nvSpPr>
          <p:spPr>
            <a:xfrm>
              <a:off x="5228512" y="4253544"/>
              <a:ext cx="2871880" cy="388311"/>
            </a:xfrm>
            <a:prstGeom prst="rect">
              <a:avLst/>
            </a:prstGeom>
            <a:noFill/>
          </p:spPr>
          <p:txBody>
            <a:bodyPr wrap="square" lIns="34290" tIns="17145" rIns="34290" bIns="17145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点击</a:t>
              </a: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输入本栏的具体文字，简明扼要的说明分项内容，此为概念图解，请根据您的具体内容酌情修改。</a:t>
              </a:r>
              <a:endPara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42" name="Rectangle 81"/>
            <p:cNvSpPr/>
            <p:nvPr/>
          </p:nvSpPr>
          <p:spPr>
            <a:xfrm>
              <a:off x="5228513" y="4059711"/>
              <a:ext cx="1300356" cy="219291"/>
            </a:xfrm>
            <a:prstGeom prst="rect">
              <a:avLst/>
            </a:prstGeom>
          </p:spPr>
          <p:txBody>
            <a:bodyPr wrap="none" lIns="34290" tIns="17145" rIns="34290" bIns="17145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点击输入标题文本</a:t>
              </a: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0714006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2" grpId="0" animBg="1"/>
      <p:bldP spid="24" grpId="0" animBg="1"/>
      <p:bldP spid="25" grpId="0" animBg="1"/>
      <p:bldP spid="35" grpId="0" animBg="1"/>
      <p:bldP spid="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23322" y="205624"/>
            <a:ext cx="261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2172" b="17447"/>
          <a:stretch/>
        </p:blipFill>
        <p:spPr>
          <a:xfrm>
            <a:off x="0" y="2037787"/>
            <a:ext cx="9144000" cy="3105714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 rot="1534880">
            <a:off x="450109" y="2567042"/>
            <a:ext cx="992271" cy="1148109"/>
            <a:chOff x="450109" y="2513252"/>
            <a:chExt cx="992271" cy="1148109"/>
          </a:xfrm>
        </p:grpSpPr>
        <p:sp>
          <p:nvSpPr>
            <p:cNvPr id="10" name="等腰三角形 2"/>
            <p:cNvSpPr/>
            <p:nvPr/>
          </p:nvSpPr>
          <p:spPr bwMode="auto">
            <a:xfrm rot="9051066">
              <a:off x="450109" y="2513252"/>
              <a:ext cx="992271" cy="1148109"/>
            </a:xfrm>
            <a:custGeom>
              <a:avLst/>
              <a:gdLst/>
              <a:ahLst/>
              <a:cxnLst/>
              <a:rect l="l" t="t" r="r" b="b"/>
              <a:pathLst>
                <a:path w="1152128" h="1333073">
                  <a:moveTo>
                    <a:pt x="576064" y="0"/>
                  </a:moveTo>
                  <a:lnTo>
                    <a:pt x="687529" y="192182"/>
                  </a:lnTo>
                  <a:cubicBezTo>
                    <a:pt x="952381" y="243689"/>
                    <a:pt x="1152128" y="477023"/>
                    <a:pt x="1152128" y="757009"/>
                  </a:cubicBezTo>
                  <a:cubicBezTo>
                    <a:pt x="1152128" y="1075160"/>
                    <a:pt x="894215" y="1333073"/>
                    <a:pt x="576064" y="1333073"/>
                  </a:cubicBezTo>
                  <a:cubicBezTo>
                    <a:pt x="257913" y="1333073"/>
                    <a:pt x="0" y="1075160"/>
                    <a:pt x="0" y="757009"/>
                  </a:cubicBezTo>
                  <a:cubicBezTo>
                    <a:pt x="0" y="477023"/>
                    <a:pt x="199747" y="243689"/>
                    <a:pt x="464599" y="192182"/>
                  </a:cubicBezTo>
                  <a:close/>
                </a:path>
              </a:pathLst>
            </a:custGeom>
            <a:solidFill>
              <a:schemeClr val="accent1"/>
            </a:solidFill>
            <a:ln w="63500">
              <a:solidFill>
                <a:schemeClr val="bg1"/>
              </a:solidFill>
            </a:ln>
            <a:effectLst>
              <a:outerShdw blurRad="127000" dist="50800" dir="5400000" sx="98000" sy="98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wrap="none" lIns="68580" tIns="34290" rIns="68580" bIns="3429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 rot="20065120">
              <a:off x="535309" y="2819332"/>
              <a:ext cx="7873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2010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403586" y="3306955"/>
            <a:ext cx="992271" cy="1148109"/>
            <a:chOff x="2385656" y="3199375"/>
            <a:chExt cx="992271" cy="1148109"/>
          </a:xfrm>
        </p:grpSpPr>
        <p:sp>
          <p:nvSpPr>
            <p:cNvPr id="13" name="等腰三角形 2"/>
            <p:cNvSpPr/>
            <p:nvPr/>
          </p:nvSpPr>
          <p:spPr bwMode="auto">
            <a:xfrm rot="19861646">
              <a:off x="2385656" y="3199375"/>
              <a:ext cx="992271" cy="1148109"/>
            </a:xfrm>
            <a:custGeom>
              <a:avLst/>
              <a:gdLst/>
              <a:ahLst/>
              <a:cxnLst/>
              <a:rect l="l" t="t" r="r" b="b"/>
              <a:pathLst>
                <a:path w="1152128" h="1333073">
                  <a:moveTo>
                    <a:pt x="576064" y="0"/>
                  </a:moveTo>
                  <a:lnTo>
                    <a:pt x="687529" y="192182"/>
                  </a:lnTo>
                  <a:cubicBezTo>
                    <a:pt x="952381" y="243689"/>
                    <a:pt x="1152128" y="477023"/>
                    <a:pt x="1152128" y="757009"/>
                  </a:cubicBezTo>
                  <a:cubicBezTo>
                    <a:pt x="1152128" y="1075160"/>
                    <a:pt x="894215" y="1333073"/>
                    <a:pt x="576064" y="1333073"/>
                  </a:cubicBezTo>
                  <a:cubicBezTo>
                    <a:pt x="257913" y="1333073"/>
                    <a:pt x="0" y="1075160"/>
                    <a:pt x="0" y="757009"/>
                  </a:cubicBezTo>
                  <a:cubicBezTo>
                    <a:pt x="0" y="477023"/>
                    <a:pt x="199747" y="243689"/>
                    <a:pt x="464599" y="192182"/>
                  </a:cubicBezTo>
                  <a:close/>
                </a:path>
              </a:pathLst>
            </a:custGeom>
            <a:solidFill>
              <a:schemeClr val="accent2"/>
            </a:solidFill>
            <a:ln w="63500">
              <a:solidFill>
                <a:schemeClr val="bg1"/>
              </a:solidFill>
            </a:ln>
            <a:effectLst>
              <a:outerShdw blurRad="127000" dist="50800" dir="5400000" sx="98000" sy="98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wrap="none" lIns="68580" tIns="34290" rIns="68580" bIns="3429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19628" y="3642553"/>
              <a:ext cx="7873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2011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3084638" y="1338649"/>
            <a:ext cx="992271" cy="1148109"/>
            <a:chOff x="3132595" y="1372556"/>
            <a:chExt cx="992271" cy="1148109"/>
          </a:xfrm>
        </p:grpSpPr>
        <p:sp>
          <p:nvSpPr>
            <p:cNvPr id="11" name="等腰三角形 2"/>
            <p:cNvSpPr/>
            <p:nvPr/>
          </p:nvSpPr>
          <p:spPr bwMode="auto">
            <a:xfrm rot="9725433">
              <a:off x="3132595" y="1372556"/>
              <a:ext cx="992271" cy="1148109"/>
            </a:xfrm>
            <a:custGeom>
              <a:avLst/>
              <a:gdLst/>
              <a:ahLst/>
              <a:cxnLst/>
              <a:rect l="l" t="t" r="r" b="b"/>
              <a:pathLst>
                <a:path w="1152128" h="1333073">
                  <a:moveTo>
                    <a:pt x="576064" y="0"/>
                  </a:moveTo>
                  <a:lnTo>
                    <a:pt x="687529" y="192182"/>
                  </a:lnTo>
                  <a:cubicBezTo>
                    <a:pt x="952381" y="243689"/>
                    <a:pt x="1152128" y="477023"/>
                    <a:pt x="1152128" y="757009"/>
                  </a:cubicBezTo>
                  <a:cubicBezTo>
                    <a:pt x="1152128" y="1075160"/>
                    <a:pt x="894215" y="1333073"/>
                    <a:pt x="576064" y="1333073"/>
                  </a:cubicBezTo>
                  <a:cubicBezTo>
                    <a:pt x="257913" y="1333073"/>
                    <a:pt x="0" y="1075160"/>
                    <a:pt x="0" y="757009"/>
                  </a:cubicBezTo>
                  <a:cubicBezTo>
                    <a:pt x="0" y="477023"/>
                    <a:pt x="199747" y="243689"/>
                    <a:pt x="464599" y="192182"/>
                  </a:cubicBezTo>
                  <a:close/>
                </a:path>
              </a:pathLst>
            </a:custGeom>
            <a:solidFill>
              <a:schemeClr val="accent3"/>
            </a:solidFill>
            <a:ln w="63500">
              <a:solidFill>
                <a:schemeClr val="bg1"/>
              </a:solidFill>
            </a:ln>
            <a:effectLst>
              <a:outerShdw blurRad="127000" dist="50800" dir="5400000" sx="98000" sy="98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wrap="none" lIns="68580" tIns="34290" rIns="68580" bIns="3429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36759" y="1671584"/>
              <a:ext cx="7873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2012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847977" y="2578893"/>
            <a:ext cx="992271" cy="1148109"/>
            <a:chOff x="4856942" y="2489243"/>
            <a:chExt cx="992271" cy="1148109"/>
          </a:xfrm>
        </p:grpSpPr>
        <p:sp>
          <p:nvSpPr>
            <p:cNvPr id="14" name="等腰三角形 2"/>
            <p:cNvSpPr/>
            <p:nvPr/>
          </p:nvSpPr>
          <p:spPr bwMode="auto">
            <a:xfrm rot="20624090">
              <a:off x="4856942" y="2489243"/>
              <a:ext cx="992271" cy="1148109"/>
            </a:xfrm>
            <a:custGeom>
              <a:avLst/>
              <a:gdLst/>
              <a:ahLst/>
              <a:cxnLst/>
              <a:rect l="l" t="t" r="r" b="b"/>
              <a:pathLst>
                <a:path w="1152128" h="1333073">
                  <a:moveTo>
                    <a:pt x="576064" y="0"/>
                  </a:moveTo>
                  <a:lnTo>
                    <a:pt x="687529" y="192182"/>
                  </a:lnTo>
                  <a:cubicBezTo>
                    <a:pt x="952381" y="243689"/>
                    <a:pt x="1152128" y="477023"/>
                    <a:pt x="1152128" y="757009"/>
                  </a:cubicBezTo>
                  <a:cubicBezTo>
                    <a:pt x="1152128" y="1075160"/>
                    <a:pt x="894215" y="1333073"/>
                    <a:pt x="576064" y="1333073"/>
                  </a:cubicBezTo>
                  <a:cubicBezTo>
                    <a:pt x="257913" y="1333073"/>
                    <a:pt x="0" y="1075160"/>
                    <a:pt x="0" y="757009"/>
                  </a:cubicBezTo>
                  <a:cubicBezTo>
                    <a:pt x="0" y="477023"/>
                    <a:pt x="199747" y="243689"/>
                    <a:pt x="464599" y="192182"/>
                  </a:cubicBezTo>
                  <a:close/>
                </a:path>
              </a:pathLst>
            </a:custGeom>
            <a:solidFill>
              <a:schemeClr val="accent4"/>
            </a:solidFill>
            <a:ln w="63500">
              <a:solidFill>
                <a:schemeClr val="bg1"/>
              </a:solidFill>
            </a:ln>
            <a:effectLst>
              <a:outerShdw blurRad="127000" dist="50800" dir="5400000" sx="98000" sy="98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wrap="none" lIns="68580" tIns="34290" rIns="68580" bIns="3429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95932" y="2947465"/>
              <a:ext cx="7873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2013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6202332" y="850858"/>
            <a:ext cx="992271" cy="1148109"/>
            <a:chOff x="6300947" y="940508"/>
            <a:chExt cx="992271" cy="1148109"/>
          </a:xfrm>
        </p:grpSpPr>
        <p:sp>
          <p:nvSpPr>
            <p:cNvPr id="12" name="等腰三角形 2"/>
            <p:cNvSpPr/>
            <p:nvPr/>
          </p:nvSpPr>
          <p:spPr bwMode="auto">
            <a:xfrm rot="10800000">
              <a:off x="6300947" y="940508"/>
              <a:ext cx="992271" cy="1148109"/>
            </a:xfrm>
            <a:custGeom>
              <a:avLst/>
              <a:gdLst/>
              <a:ahLst/>
              <a:cxnLst/>
              <a:rect l="l" t="t" r="r" b="b"/>
              <a:pathLst>
                <a:path w="1152128" h="1333073">
                  <a:moveTo>
                    <a:pt x="576064" y="0"/>
                  </a:moveTo>
                  <a:lnTo>
                    <a:pt x="687529" y="192182"/>
                  </a:lnTo>
                  <a:cubicBezTo>
                    <a:pt x="952381" y="243689"/>
                    <a:pt x="1152128" y="477023"/>
                    <a:pt x="1152128" y="757009"/>
                  </a:cubicBezTo>
                  <a:cubicBezTo>
                    <a:pt x="1152128" y="1075160"/>
                    <a:pt x="894215" y="1333073"/>
                    <a:pt x="576064" y="1333073"/>
                  </a:cubicBezTo>
                  <a:cubicBezTo>
                    <a:pt x="257913" y="1333073"/>
                    <a:pt x="0" y="1075160"/>
                    <a:pt x="0" y="757009"/>
                  </a:cubicBezTo>
                  <a:cubicBezTo>
                    <a:pt x="0" y="477023"/>
                    <a:pt x="199747" y="243689"/>
                    <a:pt x="464599" y="192182"/>
                  </a:cubicBezTo>
                  <a:close/>
                </a:path>
              </a:pathLst>
            </a:custGeom>
            <a:solidFill>
              <a:schemeClr val="accent1"/>
            </a:solidFill>
            <a:ln w="63500">
              <a:solidFill>
                <a:schemeClr val="bg1"/>
              </a:solidFill>
            </a:ln>
            <a:effectLst>
              <a:outerShdw blurRad="127000" dist="50800" dir="5400000" sx="98000" sy="98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wrap="none" lIns="68580" tIns="34290" rIns="68580" bIns="3429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413042" y="1227242"/>
              <a:ext cx="7873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2014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7444397" y="2555040"/>
            <a:ext cx="992271" cy="1148109"/>
            <a:chOff x="7525082" y="2483320"/>
            <a:chExt cx="992271" cy="1148109"/>
          </a:xfrm>
        </p:grpSpPr>
        <p:sp>
          <p:nvSpPr>
            <p:cNvPr id="15" name="等腰三角形 2"/>
            <p:cNvSpPr/>
            <p:nvPr/>
          </p:nvSpPr>
          <p:spPr bwMode="auto">
            <a:xfrm rot="430599">
              <a:off x="7525082" y="2483320"/>
              <a:ext cx="992271" cy="1148109"/>
            </a:xfrm>
            <a:custGeom>
              <a:avLst/>
              <a:gdLst/>
              <a:ahLst/>
              <a:cxnLst/>
              <a:rect l="l" t="t" r="r" b="b"/>
              <a:pathLst>
                <a:path w="1152128" h="1333073">
                  <a:moveTo>
                    <a:pt x="576064" y="0"/>
                  </a:moveTo>
                  <a:lnTo>
                    <a:pt x="687529" y="192182"/>
                  </a:lnTo>
                  <a:cubicBezTo>
                    <a:pt x="952381" y="243689"/>
                    <a:pt x="1152128" y="477023"/>
                    <a:pt x="1152128" y="757009"/>
                  </a:cubicBezTo>
                  <a:cubicBezTo>
                    <a:pt x="1152128" y="1075160"/>
                    <a:pt x="894215" y="1333073"/>
                    <a:pt x="576064" y="1333073"/>
                  </a:cubicBezTo>
                  <a:cubicBezTo>
                    <a:pt x="257913" y="1333073"/>
                    <a:pt x="0" y="1075160"/>
                    <a:pt x="0" y="757009"/>
                  </a:cubicBezTo>
                  <a:cubicBezTo>
                    <a:pt x="0" y="477023"/>
                    <a:pt x="199747" y="243689"/>
                    <a:pt x="464599" y="192182"/>
                  </a:cubicBezTo>
                  <a:close/>
                </a:path>
              </a:pathLst>
            </a:custGeom>
            <a:solidFill>
              <a:schemeClr val="accent2"/>
            </a:solidFill>
            <a:ln w="63500">
              <a:solidFill>
                <a:schemeClr val="bg1"/>
              </a:solidFill>
            </a:ln>
            <a:effectLst>
              <a:outerShdw blurRad="127000" dist="50800" dir="5400000" sx="98000" sy="98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wrap="none" lIns="68580" tIns="34290" rIns="68580" bIns="3429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28212" y="2933985"/>
              <a:ext cx="8162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20XX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6" name="椭圆 5"/>
          <p:cNvSpPr/>
          <p:nvPr/>
        </p:nvSpPr>
        <p:spPr>
          <a:xfrm>
            <a:off x="934015" y="4042231"/>
            <a:ext cx="216024" cy="216024"/>
          </a:xfrm>
          <a:prstGeom prst="ellipse">
            <a:avLst/>
          </a:prstGeom>
          <a:ln>
            <a:noFill/>
          </a:ln>
          <a:effectLst>
            <a:outerShdw blurRad="508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2411616" y="3068944"/>
            <a:ext cx="216024" cy="216024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3736956" y="2555335"/>
            <a:ext cx="216024" cy="216024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508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5003898" y="2256677"/>
            <a:ext cx="216024" cy="216024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508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6591147" y="2150384"/>
            <a:ext cx="216024" cy="216024"/>
          </a:xfrm>
          <a:prstGeom prst="ellipse">
            <a:avLst/>
          </a:prstGeom>
          <a:ln>
            <a:noFill/>
          </a:ln>
          <a:effectLst>
            <a:outerShdw blurRad="508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7958462" y="2211025"/>
            <a:ext cx="216024" cy="216024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93526" y="4322008"/>
            <a:ext cx="14198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点击输入本栏的具体文字</a:t>
            </a:r>
            <a:r>
              <a:rPr kumimoji="0" lang="zh-CN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，请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根据您的具体内容酌情修改。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41598" y="2305784"/>
            <a:ext cx="14198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点击输入本栏的具体文字</a:t>
            </a:r>
            <a:r>
              <a:rPr kumimoji="0" lang="zh-CN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，请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根据您的具体内容酌情修改。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262613" y="2928761"/>
            <a:ext cx="14198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点击输入本栏的具体文字</a:t>
            </a:r>
            <a:r>
              <a:rPr kumimoji="0" lang="zh-CN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，请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根据您的具体内容酌情修改。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56128" y="1560733"/>
            <a:ext cx="14198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点击输入本栏的具体文字</a:t>
            </a:r>
            <a:r>
              <a:rPr kumimoji="0" lang="zh-CN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，请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根据您的具体内容酌情修改。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58333" y="2483117"/>
            <a:ext cx="14198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点击输入本栏的具体文字</a:t>
            </a:r>
            <a:r>
              <a:rPr kumimoji="0" lang="zh-CN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，请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根据您的具体内容酌情修改。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74246" y="1444862"/>
            <a:ext cx="14198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点击输入本栏的具体文字</a:t>
            </a:r>
            <a:r>
              <a:rPr kumimoji="0" lang="zh-CN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，请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根据您的具体内容酌情修改。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166785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1000"/>
                            </p:stCondLst>
                            <p:childTnLst>
                              <p:par>
                                <p:cTn id="8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4" grpId="0" animBg="1"/>
      <p:bldP spid="25" grpId="0" animBg="1"/>
      <p:bldP spid="26" grpId="0" animBg="1"/>
      <p:bldP spid="31" grpId="0" animBg="1"/>
      <p:bldP spid="32" grpId="0" animBg="1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直接连接符 46"/>
          <p:cNvCxnSpPr/>
          <p:nvPr/>
        </p:nvCxnSpPr>
        <p:spPr>
          <a:xfrm flipH="1">
            <a:off x="5924717" y="3380695"/>
            <a:ext cx="41565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>
            <a:off x="4760084" y="4247835"/>
            <a:ext cx="87708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 flipH="1">
            <a:off x="2685583" y="3373249"/>
            <a:ext cx="41565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 flipH="1">
            <a:off x="2706386" y="2159285"/>
            <a:ext cx="41565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组合 50"/>
          <p:cNvGrpSpPr/>
          <p:nvPr/>
        </p:nvGrpSpPr>
        <p:grpSpPr>
          <a:xfrm>
            <a:off x="3592798" y="1218329"/>
            <a:ext cx="707403" cy="178728"/>
            <a:chOff x="4470269" y="1661160"/>
            <a:chExt cx="1290451" cy="262890"/>
          </a:xfrm>
        </p:grpSpPr>
        <p:cxnSp>
          <p:nvCxnSpPr>
            <p:cNvPr id="52" name="直接连接符 51"/>
            <p:cNvCxnSpPr/>
            <p:nvPr/>
          </p:nvCxnSpPr>
          <p:spPr>
            <a:xfrm flipH="1" flipV="1">
              <a:off x="5410200" y="1661160"/>
              <a:ext cx="350520" cy="26289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/>
            <p:cNvCxnSpPr/>
            <p:nvPr/>
          </p:nvCxnSpPr>
          <p:spPr>
            <a:xfrm flipH="1">
              <a:off x="4470269" y="1663541"/>
              <a:ext cx="942312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组合 53"/>
          <p:cNvGrpSpPr/>
          <p:nvPr/>
        </p:nvGrpSpPr>
        <p:grpSpPr>
          <a:xfrm>
            <a:off x="5115208" y="1952292"/>
            <a:ext cx="817690" cy="714916"/>
            <a:chOff x="6842760" y="2637270"/>
            <a:chExt cx="1203960" cy="1051560"/>
          </a:xfrm>
          <a:solidFill>
            <a:schemeClr val="accent2">
              <a:lumMod val="75000"/>
            </a:schemeClr>
          </a:solidFill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5" name="六边形 54"/>
            <p:cNvSpPr/>
            <p:nvPr/>
          </p:nvSpPr>
          <p:spPr>
            <a:xfrm>
              <a:off x="6842760" y="2637270"/>
              <a:ext cx="1203960" cy="1051560"/>
            </a:xfrm>
            <a:prstGeom prst="hexagon">
              <a:avLst/>
            </a:prstGeom>
            <a:solidFill>
              <a:schemeClr val="accent3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56" name="文本框 61"/>
            <p:cNvSpPr txBox="1"/>
            <p:nvPr/>
          </p:nvSpPr>
          <p:spPr>
            <a:xfrm>
              <a:off x="7024263" y="2809108"/>
              <a:ext cx="820724" cy="679057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02</a:t>
              </a:r>
              <a:endParaRPr kumimoji="0" lang="zh-CN" altLang="en-US" sz="2400" b="0" i="0" u="none" strike="noStrike" kern="1200" cap="none" spc="0" normalizeH="0" baseline="-3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4119540" y="1387742"/>
            <a:ext cx="817690" cy="714917"/>
            <a:chOff x="5525852" y="1879080"/>
            <a:chExt cx="1203960" cy="1051560"/>
          </a:xfrm>
          <a:solidFill>
            <a:schemeClr val="accent2">
              <a:lumMod val="75000"/>
            </a:schemeClr>
          </a:solidFill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8" name="六边形 57"/>
            <p:cNvSpPr/>
            <p:nvPr/>
          </p:nvSpPr>
          <p:spPr>
            <a:xfrm>
              <a:off x="5525852" y="1879080"/>
              <a:ext cx="1203960" cy="1051560"/>
            </a:xfrm>
            <a:prstGeom prst="hexagon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59" name="文本框 64"/>
            <p:cNvSpPr txBox="1"/>
            <p:nvPr/>
          </p:nvSpPr>
          <p:spPr>
            <a:xfrm>
              <a:off x="5686670" y="1989361"/>
              <a:ext cx="882326" cy="727721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01</a:t>
              </a:r>
              <a:endParaRPr kumimoji="0" lang="zh-CN" altLang="en-US" sz="2400" b="0" i="0" u="none" strike="noStrike" kern="1200" cap="none" spc="0" normalizeH="0" baseline="-3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5107028" y="3023238"/>
            <a:ext cx="817690" cy="714917"/>
            <a:chOff x="6842760" y="4008870"/>
            <a:chExt cx="1203960" cy="1051560"/>
          </a:xfrm>
          <a:solidFill>
            <a:schemeClr val="accent2">
              <a:lumMod val="75000"/>
            </a:schemeClr>
          </a:solidFill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1" name="六边形 60"/>
            <p:cNvSpPr/>
            <p:nvPr/>
          </p:nvSpPr>
          <p:spPr>
            <a:xfrm>
              <a:off x="6842760" y="4008870"/>
              <a:ext cx="1203960" cy="1051560"/>
            </a:xfrm>
            <a:prstGeom prst="hexagon">
              <a:avLst/>
            </a:prstGeom>
            <a:solidFill>
              <a:schemeClr val="accent4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2" name="文本框 67"/>
            <p:cNvSpPr txBox="1"/>
            <p:nvPr/>
          </p:nvSpPr>
          <p:spPr>
            <a:xfrm>
              <a:off x="6981635" y="4119151"/>
              <a:ext cx="926211" cy="727721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03</a:t>
              </a:r>
              <a:endParaRPr kumimoji="0" lang="zh-CN" altLang="en-US" sz="2400" b="0" i="0" u="none" strike="noStrike" kern="1200" cap="none" spc="0" normalizeH="0" baseline="-3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3101231" y="3014501"/>
            <a:ext cx="817690" cy="714917"/>
            <a:chOff x="4206240" y="4008870"/>
            <a:chExt cx="1203960" cy="1051560"/>
          </a:xfrm>
          <a:solidFill>
            <a:schemeClr val="accent2">
              <a:lumMod val="75000"/>
            </a:schemeClr>
          </a:solidFill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4" name="六边形 63"/>
            <p:cNvSpPr/>
            <p:nvPr/>
          </p:nvSpPr>
          <p:spPr>
            <a:xfrm>
              <a:off x="4206240" y="4008870"/>
              <a:ext cx="1203960" cy="1051560"/>
            </a:xfrm>
            <a:prstGeom prst="hexagon">
              <a:avLst/>
            </a:prstGeom>
            <a:solidFill>
              <a:schemeClr val="accent3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5" name="文本框 70"/>
            <p:cNvSpPr txBox="1"/>
            <p:nvPr/>
          </p:nvSpPr>
          <p:spPr>
            <a:xfrm>
              <a:off x="4397859" y="4183708"/>
              <a:ext cx="820724" cy="727721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05</a:t>
              </a:r>
              <a:endParaRPr kumimoji="0" lang="zh-CN" altLang="en-US" sz="2400" b="0" i="0" u="none" strike="noStrike" kern="1200" cap="none" spc="0" normalizeH="0" baseline="-3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3122033" y="1923678"/>
            <a:ext cx="817690" cy="714916"/>
            <a:chOff x="4206240" y="2637270"/>
            <a:chExt cx="1203960" cy="1051560"/>
          </a:xfrm>
          <a:solidFill>
            <a:schemeClr val="accent2">
              <a:lumMod val="75000"/>
            </a:schemeClr>
          </a:solidFill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7" name="六边形 66"/>
            <p:cNvSpPr/>
            <p:nvPr/>
          </p:nvSpPr>
          <p:spPr>
            <a:xfrm>
              <a:off x="4206240" y="2637270"/>
              <a:ext cx="1203960" cy="1051560"/>
            </a:xfrm>
            <a:prstGeom prst="hexagon">
              <a:avLst/>
            </a:prstGeom>
            <a:solidFill>
              <a:schemeClr val="accent4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8" name="文本框 73"/>
            <p:cNvSpPr txBox="1"/>
            <p:nvPr/>
          </p:nvSpPr>
          <p:spPr>
            <a:xfrm>
              <a:off x="4387743" y="2809108"/>
              <a:ext cx="820724" cy="679057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06</a:t>
              </a:r>
              <a:endParaRPr kumimoji="0" lang="zh-CN" altLang="en-US" sz="2400" b="0" i="0" u="none" strike="noStrike" kern="1200" cap="none" spc="0" normalizeH="0" baseline="-3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72" name="矩形 71"/>
          <p:cNvSpPr/>
          <p:nvPr/>
        </p:nvSpPr>
        <p:spPr>
          <a:xfrm>
            <a:off x="2594291" y="1059582"/>
            <a:ext cx="971823" cy="231996"/>
          </a:xfrm>
          <a:prstGeom prst="rect">
            <a:avLst/>
          </a:prstGeom>
        </p:spPr>
        <p:txBody>
          <a:bodyPr wrap="none" lIns="62112" tIns="31056" rIns="62112" bIns="31056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此处添加标题</a:t>
            </a:r>
            <a:endParaRPr kumimoji="0" lang="en-US" altLang="zh-CN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73" name="矩形 47"/>
          <p:cNvSpPr>
            <a:spLocks noChangeArrowheads="1"/>
          </p:cNvSpPr>
          <p:nvPr/>
        </p:nvSpPr>
        <p:spPr bwMode="auto">
          <a:xfrm>
            <a:off x="1331640" y="1307696"/>
            <a:ext cx="2234476" cy="43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2112" tIns="31056" rIns="62112" bIns="3105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您的内容打在这里，或者通过复制您的文本后，在此框中选择粘贴</a:t>
            </a:r>
          </a:p>
        </p:txBody>
      </p:sp>
      <p:sp>
        <p:nvSpPr>
          <p:cNvPr id="74" name="矩形 73"/>
          <p:cNvSpPr/>
          <p:nvPr/>
        </p:nvSpPr>
        <p:spPr>
          <a:xfrm>
            <a:off x="1681203" y="2001842"/>
            <a:ext cx="971823" cy="231996"/>
          </a:xfrm>
          <a:prstGeom prst="rect">
            <a:avLst/>
          </a:prstGeom>
        </p:spPr>
        <p:txBody>
          <a:bodyPr wrap="none" lIns="62112" tIns="31056" rIns="62112" bIns="31056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此处添加标题</a:t>
            </a:r>
            <a:endParaRPr kumimoji="0" lang="en-US" altLang="zh-CN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75" name="矩形 47"/>
          <p:cNvSpPr>
            <a:spLocks noChangeArrowheads="1"/>
          </p:cNvSpPr>
          <p:nvPr/>
        </p:nvSpPr>
        <p:spPr bwMode="auto">
          <a:xfrm>
            <a:off x="942340" y="2249955"/>
            <a:ext cx="1707622" cy="61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2112" tIns="31056" rIns="62112" bIns="3105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您的内容打在这里，或者通过复制您的文本后，在此框中选择粘贴</a:t>
            </a:r>
          </a:p>
        </p:txBody>
      </p:sp>
      <p:sp>
        <p:nvSpPr>
          <p:cNvPr id="76" name="矩形 75"/>
          <p:cNvSpPr/>
          <p:nvPr/>
        </p:nvSpPr>
        <p:spPr>
          <a:xfrm>
            <a:off x="1660401" y="3125138"/>
            <a:ext cx="971823" cy="231996"/>
          </a:xfrm>
          <a:prstGeom prst="rect">
            <a:avLst/>
          </a:prstGeom>
        </p:spPr>
        <p:txBody>
          <a:bodyPr wrap="none" lIns="62112" tIns="31056" rIns="62112" bIns="31056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此处添加标题</a:t>
            </a:r>
            <a:endParaRPr kumimoji="0" lang="en-US" altLang="zh-CN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77" name="矩形 47"/>
          <p:cNvSpPr>
            <a:spLocks noChangeArrowheads="1"/>
          </p:cNvSpPr>
          <p:nvPr/>
        </p:nvSpPr>
        <p:spPr bwMode="auto">
          <a:xfrm>
            <a:off x="921537" y="3373249"/>
            <a:ext cx="1707621" cy="61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2112" tIns="31056" rIns="62112" bIns="3105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您的内容打在这里，或者通过复制您的文本后，在此框中选择粘贴</a:t>
            </a:r>
          </a:p>
        </p:txBody>
      </p:sp>
      <p:sp>
        <p:nvSpPr>
          <p:cNvPr id="78" name="矩形 77"/>
          <p:cNvSpPr/>
          <p:nvPr/>
        </p:nvSpPr>
        <p:spPr>
          <a:xfrm>
            <a:off x="6361016" y="1628331"/>
            <a:ext cx="971823" cy="231996"/>
          </a:xfrm>
          <a:prstGeom prst="rect">
            <a:avLst/>
          </a:prstGeom>
        </p:spPr>
        <p:txBody>
          <a:bodyPr wrap="none" lIns="62112" tIns="31056" rIns="62112" bIns="31056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此处添加标题</a:t>
            </a:r>
            <a:endParaRPr kumimoji="0" lang="en-US" altLang="zh-CN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79" name="矩形 47"/>
          <p:cNvSpPr>
            <a:spLocks noChangeArrowheads="1"/>
          </p:cNvSpPr>
          <p:nvPr/>
        </p:nvSpPr>
        <p:spPr bwMode="auto">
          <a:xfrm>
            <a:off x="6380670" y="1887161"/>
            <a:ext cx="1820990" cy="61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2112" tIns="31056" rIns="62112" bIns="3105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您的内容打在这里，或者通过复制您的文本后，在此框中选择粘贴</a:t>
            </a:r>
          </a:p>
        </p:txBody>
      </p:sp>
      <p:sp>
        <p:nvSpPr>
          <p:cNvPr id="80" name="矩形 79"/>
          <p:cNvSpPr/>
          <p:nvPr/>
        </p:nvSpPr>
        <p:spPr>
          <a:xfrm>
            <a:off x="6382865" y="2921879"/>
            <a:ext cx="971823" cy="231996"/>
          </a:xfrm>
          <a:prstGeom prst="rect">
            <a:avLst/>
          </a:prstGeom>
        </p:spPr>
        <p:txBody>
          <a:bodyPr wrap="none" lIns="62112" tIns="31056" rIns="62112" bIns="31056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此处添加标题</a:t>
            </a:r>
            <a:endParaRPr kumimoji="0" lang="en-US" altLang="zh-CN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81" name="矩形 47"/>
          <p:cNvSpPr>
            <a:spLocks noChangeArrowheads="1"/>
          </p:cNvSpPr>
          <p:nvPr/>
        </p:nvSpPr>
        <p:spPr bwMode="auto">
          <a:xfrm>
            <a:off x="6395300" y="3180710"/>
            <a:ext cx="1820990" cy="61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2112" tIns="31056" rIns="62112" bIns="3105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您的内容打在这里，或者通过复制您的文本后，在此框中选择粘贴</a:t>
            </a:r>
          </a:p>
        </p:txBody>
      </p:sp>
      <p:sp>
        <p:nvSpPr>
          <p:cNvPr id="82" name="矩形 81"/>
          <p:cNvSpPr/>
          <p:nvPr/>
        </p:nvSpPr>
        <p:spPr>
          <a:xfrm>
            <a:off x="5678017" y="3897091"/>
            <a:ext cx="971823" cy="231996"/>
          </a:xfrm>
          <a:prstGeom prst="rect">
            <a:avLst/>
          </a:prstGeom>
        </p:spPr>
        <p:txBody>
          <a:bodyPr wrap="none" lIns="62112" tIns="31056" rIns="62112" bIns="31056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此处添加标题</a:t>
            </a:r>
            <a:endParaRPr kumimoji="0" lang="en-US" altLang="zh-CN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83" name="矩形 47"/>
          <p:cNvSpPr>
            <a:spLocks noChangeArrowheads="1"/>
          </p:cNvSpPr>
          <p:nvPr/>
        </p:nvSpPr>
        <p:spPr bwMode="auto">
          <a:xfrm>
            <a:off x="5697675" y="4155924"/>
            <a:ext cx="2198750" cy="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2112" tIns="31056" rIns="62112" bIns="3105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您的内容打在这里，或者通过复制您的文本后，在此框中选择粘贴</a:t>
            </a:r>
          </a:p>
        </p:txBody>
      </p:sp>
      <p:grpSp>
        <p:nvGrpSpPr>
          <p:cNvPr id="84" name="组合 83"/>
          <p:cNvGrpSpPr/>
          <p:nvPr/>
        </p:nvGrpSpPr>
        <p:grpSpPr>
          <a:xfrm flipH="1">
            <a:off x="5748086" y="1783021"/>
            <a:ext cx="600459" cy="178728"/>
            <a:chOff x="4255294" y="1661160"/>
            <a:chExt cx="1505426" cy="262890"/>
          </a:xfrm>
        </p:grpSpPr>
        <p:cxnSp>
          <p:nvCxnSpPr>
            <p:cNvPr id="85" name="直接连接符 84"/>
            <p:cNvCxnSpPr/>
            <p:nvPr/>
          </p:nvCxnSpPr>
          <p:spPr>
            <a:xfrm flipH="1" flipV="1">
              <a:off x="5410200" y="1661160"/>
              <a:ext cx="350520" cy="26289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接连接符 85"/>
            <p:cNvCxnSpPr/>
            <p:nvPr/>
          </p:nvCxnSpPr>
          <p:spPr>
            <a:xfrm flipH="1">
              <a:off x="4255294" y="1663541"/>
              <a:ext cx="1157287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组合 86"/>
          <p:cNvGrpSpPr/>
          <p:nvPr/>
        </p:nvGrpSpPr>
        <p:grpSpPr>
          <a:xfrm>
            <a:off x="3887578" y="2289632"/>
            <a:ext cx="1281625" cy="1082733"/>
            <a:chOff x="5927099" y="3207123"/>
            <a:chExt cx="1887055" cy="1592580"/>
          </a:xfrm>
          <a:solidFill>
            <a:schemeClr val="accent3">
              <a:lumMod val="75000"/>
            </a:schemeClr>
          </a:solidFill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88" name="六边形 87"/>
            <p:cNvSpPr/>
            <p:nvPr/>
          </p:nvSpPr>
          <p:spPr>
            <a:xfrm>
              <a:off x="5927099" y="3207123"/>
              <a:ext cx="1887055" cy="1592580"/>
            </a:xfrm>
            <a:prstGeom prst="hexagon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89" name="文本框 1"/>
            <p:cNvSpPr txBox="1"/>
            <p:nvPr/>
          </p:nvSpPr>
          <p:spPr>
            <a:xfrm>
              <a:off x="6291627" y="3451749"/>
              <a:ext cx="1157998" cy="1131762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添加标题</a:t>
              </a:r>
              <a:endParaRPr kumimoji="0" lang="zh-CN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823322" y="205624"/>
            <a:ext cx="261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grpSp>
        <p:nvGrpSpPr>
          <p:cNvPr id="69" name="组合 68"/>
          <p:cNvGrpSpPr/>
          <p:nvPr/>
        </p:nvGrpSpPr>
        <p:grpSpPr>
          <a:xfrm>
            <a:off x="4119540" y="3538778"/>
            <a:ext cx="817690" cy="714916"/>
            <a:chOff x="5525852" y="4683240"/>
            <a:chExt cx="1203960" cy="1051560"/>
          </a:xfrm>
          <a:solidFill>
            <a:schemeClr val="accent2">
              <a:lumMod val="75000"/>
            </a:schemeClr>
          </a:solidFill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70" name="六边形 69"/>
            <p:cNvSpPr/>
            <p:nvPr/>
          </p:nvSpPr>
          <p:spPr>
            <a:xfrm>
              <a:off x="5525852" y="4683240"/>
              <a:ext cx="1203960" cy="1051560"/>
            </a:xfrm>
            <a:prstGeom prst="hexagon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71" name="文本框 76"/>
            <p:cNvSpPr txBox="1"/>
            <p:nvPr/>
          </p:nvSpPr>
          <p:spPr>
            <a:xfrm>
              <a:off x="5693284" y="4855078"/>
              <a:ext cx="820724" cy="679057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04</a:t>
              </a:r>
              <a:endParaRPr kumimoji="0" lang="zh-CN" altLang="en-US" sz="2400" b="0" i="0" u="none" strike="noStrike" kern="1200" cap="none" spc="0" normalizeH="0" baseline="-3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6662202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75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25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750"/>
                            </p:stCondLst>
                            <p:childTnLst>
                              <p:par>
                                <p:cTn id="43" presetID="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75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250"/>
                            </p:stCondLst>
                            <p:childTnLst>
                              <p:par>
                                <p:cTn id="59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75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25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750"/>
                            </p:stCondLst>
                            <p:childTnLst>
                              <p:par>
                                <p:cTn id="75" presetID="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250"/>
                            </p:stCondLst>
                            <p:childTnLst>
                              <p:par>
                                <p:cTn id="8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500"/>
                            </p:stCondLst>
                            <p:childTnLst>
                              <p:par>
                                <p:cTn id="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000"/>
                            </p:stCondLst>
                            <p:childTnLst>
                              <p:par>
                                <p:cTn id="91" presetID="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500"/>
                            </p:stCondLst>
                            <p:childTnLst>
                              <p:par>
                                <p:cTn id="9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8750"/>
                            </p:stCondLst>
                            <p:childTnLst>
                              <p:par>
                                <p:cTn id="10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2832027" y="1451588"/>
            <a:ext cx="1918068" cy="680813"/>
            <a:chOff x="3666731" y="1984470"/>
            <a:chExt cx="2636520" cy="1447800"/>
          </a:xfrm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" name="任意多边形 3"/>
            <p:cNvSpPr/>
            <p:nvPr/>
          </p:nvSpPr>
          <p:spPr>
            <a:xfrm>
              <a:off x="3666731" y="1984470"/>
              <a:ext cx="2636520" cy="1447800"/>
            </a:xfrm>
            <a:custGeom>
              <a:avLst/>
              <a:gdLst>
                <a:gd name="connsiteX0" fmla="*/ 0 w 2636520"/>
                <a:gd name="connsiteY0" fmla="*/ 0 h 1447800"/>
                <a:gd name="connsiteX1" fmla="*/ 2103122 w 2636520"/>
                <a:gd name="connsiteY1" fmla="*/ 0 h 1447800"/>
                <a:gd name="connsiteX2" fmla="*/ 2636520 w 2636520"/>
                <a:gd name="connsiteY2" fmla="*/ 723900 h 1447800"/>
                <a:gd name="connsiteX3" fmla="*/ 2103122 w 2636520"/>
                <a:gd name="connsiteY3" fmla="*/ 1447800 h 1447800"/>
                <a:gd name="connsiteX4" fmla="*/ 0 w 2636520"/>
                <a:gd name="connsiteY4" fmla="*/ 1447800 h 1447800"/>
                <a:gd name="connsiteX5" fmla="*/ 0 w 2636520"/>
                <a:gd name="connsiteY5" fmla="*/ 1442632 h 1447800"/>
                <a:gd name="connsiteX6" fmla="*/ 529590 w 2636520"/>
                <a:gd name="connsiteY6" fmla="*/ 723900 h 1447800"/>
                <a:gd name="connsiteX7" fmla="*/ 0 w 2636520"/>
                <a:gd name="connsiteY7" fmla="*/ 5168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36520" h="1447800">
                  <a:moveTo>
                    <a:pt x="0" y="0"/>
                  </a:moveTo>
                  <a:lnTo>
                    <a:pt x="2103122" y="0"/>
                  </a:lnTo>
                  <a:lnTo>
                    <a:pt x="2636520" y="723900"/>
                  </a:lnTo>
                  <a:lnTo>
                    <a:pt x="2103122" y="1447800"/>
                  </a:lnTo>
                  <a:lnTo>
                    <a:pt x="0" y="1447800"/>
                  </a:lnTo>
                  <a:lnTo>
                    <a:pt x="0" y="1442632"/>
                  </a:lnTo>
                  <a:lnTo>
                    <a:pt x="529590" y="723900"/>
                  </a:lnTo>
                  <a:lnTo>
                    <a:pt x="0" y="5168"/>
                  </a:lnTo>
                  <a:close/>
                </a:path>
              </a:pathLst>
            </a:custGeom>
            <a:solidFill>
              <a:schemeClr val="accent2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5" name="文本框 35"/>
            <p:cNvSpPr txBox="1"/>
            <p:nvPr/>
          </p:nvSpPr>
          <p:spPr>
            <a:xfrm>
              <a:off x="3971726" y="2364755"/>
              <a:ext cx="2230360" cy="687235"/>
            </a:xfrm>
            <a:prstGeom prst="rect">
              <a:avLst/>
            </a:prstGeom>
            <a:noFill/>
            <a:ln w="50800"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</a:rPr>
                <a:t>第二季度</a:t>
              </a:r>
              <a:endParaRPr kumimoji="0" lang="zh-CN" altLang="en-US" sz="1500" b="1" i="0" u="none" strike="noStrike" kern="1200" cap="none" spc="0" normalizeH="0" baseline="-3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045336" y="1451588"/>
            <a:ext cx="1918068" cy="680813"/>
            <a:chOff x="1436370" y="1984470"/>
            <a:chExt cx="2636520" cy="1447800"/>
          </a:xfrm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7" name="任意多边形 6"/>
            <p:cNvSpPr/>
            <p:nvPr/>
          </p:nvSpPr>
          <p:spPr>
            <a:xfrm>
              <a:off x="1436370" y="1984470"/>
              <a:ext cx="2636520" cy="1447800"/>
            </a:xfrm>
            <a:custGeom>
              <a:avLst/>
              <a:gdLst>
                <a:gd name="connsiteX0" fmla="*/ 0 w 2636520"/>
                <a:gd name="connsiteY0" fmla="*/ 0 h 1447800"/>
                <a:gd name="connsiteX1" fmla="*/ 2103122 w 2636520"/>
                <a:gd name="connsiteY1" fmla="*/ 0 h 1447800"/>
                <a:gd name="connsiteX2" fmla="*/ 2636520 w 2636520"/>
                <a:gd name="connsiteY2" fmla="*/ 723900 h 1447800"/>
                <a:gd name="connsiteX3" fmla="*/ 2103122 w 2636520"/>
                <a:gd name="connsiteY3" fmla="*/ 1447800 h 1447800"/>
                <a:gd name="connsiteX4" fmla="*/ 0 w 2636520"/>
                <a:gd name="connsiteY4" fmla="*/ 1447800 h 1447800"/>
                <a:gd name="connsiteX5" fmla="*/ 0 w 2636520"/>
                <a:gd name="connsiteY5" fmla="*/ 1442632 h 1447800"/>
                <a:gd name="connsiteX6" fmla="*/ 529590 w 2636520"/>
                <a:gd name="connsiteY6" fmla="*/ 723900 h 1447800"/>
                <a:gd name="connsiteX7" fmla="*/ 0 w 2636520"/>
                <a:gd name="connsiteY7" fmla="*/ 5168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36520" h="1447800">
                  <a:moveTo>
                    <a:pt x="0" y="0"/>
                  </a:moveTo>
                  <a:lnTo>
                    <a:pt x="2103122" y="0"/>
                  </a:lnTo>
                  <a:lnTo>
                    <a:pt x="2636520" y="723900"/>
                  </a:lnTo>
                  <a:lnTo>
                    <a:pt x="2103122" y="1447800"/>
                  </a:lnTo>
                  <a:lnTo>
                    <a:pt x="0" y="1447800"/>
                  </a:lnTo>
                  <a:lnTo>
                    <a:pt x="0" y="1442632"/>
                  </a:lnTo>
                  <a:lnTo>
                    <a:pt x="529590" y="723900"/>
                  </a:lnTo>
                  <a:lnTo>
                    <a:pt x="0" y="5168"/>
                  </a:lnTo>
                  <a:close/>
                </a:path>
              </a:pathLst>
            </a:custGeom>
            <a:solidFill>
              <a:schemeClr val="accent1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" name="文本框 43"/>
            <p:cNvSpPr txBox="1"/>
            <p:nvPr/>
          </p:nvSpPr>
          <p:spPr>
            <a:xfrm>
              <a:off x="1709209" y="2340618"/>
              <a:ext cx="2293960" cy="735506"/>
            </a:xfrm>
            <a:prstGeom prst="rect">
              <a:avLst/>
            </a:prstGeom>
            <a:noFill/>
            <a:ln w="50800"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</a:rPr>
                <a:t>第一季度</a:t>
              </a:r>
              <a:endParaRPr kumimoji="0" lang="zh-CN" altLang="en-US" sz="1500" b="1" i="0" u="none" strike="noStrike" kern="1200" cap="none" spc="0" normalizeH="0" baseline="-3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470356" y="1451588"/>
            <a:ext cx="1918068" cy="680813"/>
            <a:chOff x="8127453" y="1984470"/>
            <a:chExt cx="2636520" cy="1447800"/>
          </a:xfrm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1" name="任意多边形 10"/>
            <p:cNvSpPr/>
            <p:nvPr/>
          </p:nvSpPr>
          <p:spPr>
            <a:xfrm>
              <a:off x="8127453" y="1984470"/>
              <a:ext cx="2636520" cy="1447800"/>
            </a:xfrm>
            <a:custGeom>
              <a:avLst/>
              <a:gdLst>
                <a:gd name="connsiteX0" fmla="*/ 0 w 2636520"/>
                <a:gd name="connsiteY0" fmla="*/ 0 h 1447800"/>
                <a:gd name="connsiteX1" fmla="*/ 2103122 w 2636520"/>
                <a:gd name="connsiteY1" fmla="*/ 0 h 1447800"/>
                <a:gd name="connsiteX2" fmla="*/ 2636520 w 2636520"/>
                <a:gd name="connsiteY2" fmla="*/ 723900 h 1447800"/>
                <a:gd name="connsiteX3" fmla="*/ 2103122 w 2636520"/>
                <a:gd name="connsiteY3" fmla="*/ 1447800 h 1447800"/>
                <a:gd name="connsiteX4" fmla="*/ 0 w 2636520"/>
                <a:gd name="connsiteY4" fmla="*/ 1447800 h 1447800"/>
                <a:gd name="connsiteX5" fmla="*/ 0 w 2636520"/>
                <a:gd name="connsiteY5" fmla="*/ 1442632 h 1447800"/>
                <a:gd name="connsiteX6" fmla="*/ 529590 w 2636520"/>
                <a:gd name="connsiteY6" fmla="*/ 723900 h 1447800"/>
                <a:gd name="connsiteX7" fmla="*/ 0 w 2636520"/>
                <a:gd name="connsiteY7" fmla="*/ 5168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36520" h="1447800">
                  <a:moveTo>
                    <a:pt x="0" y="0"/>
                  </a:moveTo>
                  <a:lnTo>
                    <a:pt x="2103122" y="0"/>
                  </a:lnTo>
                  <a:lnTo>
                    <a:pt x="2636520" y="723900"/>
                  </a:lnTo>
                  <a:lnTo>
                    <a:pt x="2103122" y="1447800"/>
                  </a:lnTo>
                  <a:lnTo>
                    <a:pt x="0" y="1447800"/>
                  </a:lnTo>
                  <a:lnTo>
                    <a:pt x="0" y="1442632"/>
                  </a:lnTo>
                  <a:lnTo>
                    <a:pt x="529590" y="723900"/>
                  </a:lnTo>
                  <a:lnTo>
                    <a:pt x="0" y="5168"/>
                  </a:lnTo>
                  <a:close/>
                </a:path>
              </a:pathLst>
            </a:custGeom>
            <a:solidFill>
              <a:schemeClr val="accent4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2" name="文本框 46"/>
            <p:cNvSpPr txBox="1"/>
            <p:nvPr/>
          </p:nvSpPr>
          <p:spPr>
            <a:xfrm>
              <a:off x="8439016" y="2340618"/>
              <a:ext cx="2230360" cy="735506"/>
            </a:xfrm>
            <a:prstGeom prst="rect">
              <a:avLst/>
            </a:prstGeom>
            <a:noFill/>
            <a:ln w="50800"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</a:rPr>
                <a:t>第四季度</a:t>
              </a:r>
              <a:endParaRPr kumimoji="0" lang="zh-CN" altLang="en-US" sz="1500" b="1" i="0" u="none" strike="noStrike" kern="1200" cap="none" spc="0" normalizeH="0" baseline="-3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651191" y="1451588"/>
            <a:ext cx="1918068" cy="680813"/>
            <a:chOff x="5897092" y="1984470"/>
            <a:chExt cx="2636520" cy="1447800"/>
          </a:xfrm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4" name="任意多边形 13"/>
            <p:cNvSpPr/>
            <p:nvPr/>
          </p:nvSpPr>
          <p:spPr>
            <a:xfrm>
              <a:off x="5897092" y="1984470"/>
              <a:ext cx="2636520" cy="1447800"/>
            </a:xfrm>
            <a:custGeom>
              <a:avLst/>
              <a:gdLst>
                <a:gd name="connsiteX0" fmla="*/ 0 w 2636520"/>
                <a:gd name="connsiteY0" fmla="*/ 0 h 1447800"/>
                <a:gd name="connsiteX1" fmla="*/ 2103122 w 2636520"/>
                <a:gd name="connsiteY1" fmla="*/ 0 h 1447800"/>
                <a:gd name="connsiteX2" fmla="*/ 2636520 w 2636520"/>
                <a:gd name="connsiteY2" fmla="*/ 723900 h 1447800"/>
                <a:gd name="connsiteX3" fmla="*/ 2103122 w 2636520"/>
                <a:gd name="connsiteY3" fmla="*/ 1447800 h 1447800"/>
                <a:gd name="connsiteX4" fmla="*/ 0 w 2636520"/>
                <a:gd name="connsiteY4" fmla="*/ 1447800 h 1447800"/>
                <a:gd name="connsiteX5" fmla="*/ 0 w 2636520"/>
                <a:gd name="connsiteY5" fmla="*/ 1442632 h 1447800"/>
                <a:gd name="connsiteX6" fmla="*/ 529590 w 2636520"/>
                <a:gd name="connsiteY6" fmla="*/ 723900 h 1447800"/>
                <a:gd name="connsiteX7" fmla="*/ 0 w 2636520"/>
                <a:gd name="connsiteY7" fmla="*/ 5168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36520" h="1447800">
                  <a:moveTo>
                    <a:pt x="0" y="0"/>
                  </a:moveTo>
                  <a:lnTo>
                    <a:pt x="2103122" y="0"/>
                  </a:lnTo>
                  <a:lnTo>
                    <a:pt x="2636520" y="723900"/>
                  </a:lnTo>
                  <a:lnTo>
                    <a:pt x="2103122" y="1447800"/>
                  </a:lnTo>
                  <a:lnTo>
                    <a:pt x="0" y="1447800"/>
                  </a:lnTo>
                  <a:lnTo>
                    <a:pt x="0" y="1442632"/>
                  </a:lnTo>
                  <a:lnTo>
                    <a:pt x="529590" y="723900"/>
                  </a:lnTo>
                  <a:lnTo>
                    <a:pt x="0" y="5168"/>
                  </a:lnTo>
                  <a:close/>
                </a:path>
              </a:pathLst>
            </a:custGeom>
            <a:solidFill>
              <a:schemeClr val="accent3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5" name="文本框 49"/>
            <p:cNvSpPr txBox="1"/>
            <p:nvPr/>
          </p:nvSpPr>
          <p:spPr>
            <a:xfrm>
              <a:off x="6227711" y="2340622"/>
              <a:ext cx="2205655" cy="735506"/>
            </a:xfrm>
            <a:prstGeom prst="rect">
              <a:avLst/>
            </a:prstGeom>
            <a:noFill/>
            <a:ln w="50800"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</a:rPr>
                <a:t>第三季度</a:t>
              </a:r>
              <a:endParaRPr kumimoji="0" lang="zh-CN" altLang="en-US" sz="1500" b="1" i="0" u="none" strike="noStrike" kern="1200" cap="none" spc="0" normalizeH="0" baseline="-3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16" name="矩形 47"/>
          <p:cNvSpPr>
            <a:spLocks noChangeArrowheads="1"/>
          </p:cNvSpPr>
          <p:nvPr/>
        </p:nvSpPr>
        <p:spPr bwMode="auto">
          <a:xfrm>
            <a:off x="1061304" y="4003331"/>
            <a:ext cx="7039088" cy="440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您的内容打在这里，或者通过复制您的文本后，在此框中选择粘贴，并选择只保留文字。在此录入上述图表的综合描述说明，您的内容打在这里，或者通过复制您的文本后，在此框中选择粘贴，并选择只保留文字。</a:t>
            </a:r>
          </a:p>
        </p:txBody>
      </p:sp>
      <p:sp>
        <p:nvSpPr>
          <p:cNvPr id="17" name="矩形 16"/>
          <p:cNvSpPr/>
          <p:nvPr/>
        </p:nvSpPr>
        <p:spPr>
          <a:xfrm>
            <a:off x="1513959" y="2456293"/>
            <a:ext cx="1061816" cy="253910"/>
          </a:xfrm>
          <a:prstGeom prst="rect">
            <a:avLst/>
          </a:prstGeom>
        </p:spPr>
        <p:txBody>
          <a:bodyPr wrap="none" lIns="68573" tIns="34287" rIns="68573" bIns="3428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单击添加标题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18" name="矩形 47"/>
          <p:cNvSpPr>
            <a:spLocks noChangeArrowheads="1"/>
          </p:cNvSpPr>
          <p:nvPr/>
        </p:nvSpPr>
        <p:spPr bwMode="auto">
          <a:xfrm>
            <a:off x="1187624" y="2815633"/>
            <a:ext cx="1685237" cy="80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在此录入上述图表的描述说明，在此录入上述图表的描述说明，在此录入上述图表的描述说明。</a:t>
            </a:r>
          </a:p>
        </p:txBody>
      </p:sp>
      <p:sp>
        <p:nvSpPr>
          <p:cNvPr id="19" name="矩形 18"/>
          <p:cNvSpPr/>
          <p:nvPr/>
        </p:nvSpPr>
        <p:spPr>
          <a:xfrm>
            <a:off x="3263325" y="2456293"/>
            <a:ext cx="1061816" cy="253910"/>
          </a:xfrm>
          <a:prstGeom prst="rect">
            <a:avLst/>
          </a:prstGeom>
        </p:spPr>
        <p:txBody>
          <a:bodyPr wrap="none" lIns="68573" tIns="34287" rIns="68573" bIns="3428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单击添加标题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20" name="矩形 47"/>
          <p:cNvSpPr>
            <a:spLocks noChangeArrowheads="1"/>
          </p:cNvSpPr>
          <p:nvPr/>
        </p:nvSpPr>
        <p:spPr bwMode="auto">
          <a:xfrm>
            <a:off x="2968994" y="2815633"/>
            <a:ext cx="1656509" cy="80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在此录入上述图表的描述说明，在此录入上述图表的描述说明，在此录入上述图表的描述说明。</a:t>
            </a:r>
          </a:p>
        </p:txBody>
      </p:sp>
      <p:sp>
        <p:nvSpPr>
          <p:cNvPr id="21" name="矩形 20"/>
          <p:cNvSpPr/>
          <p:nvPr/>
        </p:nvSpPr>
        <p:spPr>
          <a:xfrm>
            <a:off x="5074745" y="2456293"/>
            <a:ext cx="1061816" cy="253910"/>
          </a:xfrm>
          <a:prstGeom prst="rect">
            <a:avLst/>
          </a:prstGeom>
        </p:spPr>
        <p:txBody>
          <a:bodyPr wrap="none" lIns="68573" tIns="34287" rIns="68573" bIns="3428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单击添加标题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22" name="矩形 47"/>
          <p:cNvSpPr>
            <a:spLocks noChangeArrowheads="1"/>
          </p:cNvSpPr>
          <p:nvPr/>
        </p:nvSpPr>
        <p:spPr bwMode="auto">
          <a:xfrm>
            <a:off x="4788025" y="2815633"/>
            <a:ext cx="1671742" cy="80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在此录入上述图表的描述说明，在此录入上述图表的描述说明，在此录入上述图表的描述说明。</a:t>
            </a:r>
          </a:p>
        </p:txBody>
      </p:sp>
      <p:sp>
        <p:nvSpPr>
          <p:cNvPr id="23" name="矩形 22"/>
          <p:cNvSpPr/>
          <p:nvPr/>
        </p:nvSpPr>
        <p:spPr>
          <a:xfrm>
            <a:off x="6854400" y="2456293"/>
            <a:ext cx="1061816" cy="253910"/>
          </a:xfrm>
          <a:prstGeom prst="rect">
            <a:avLst/>
          </a:prstGeom>
        </p:spPr>
        <p:txBody>
          <a:bodyPr wrap="none" lIns="68573" tIns="34287" rIns="68573" bIns="3428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单击添加标题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24" name="矩形 47"/>
          <p:cNvSpPr>
            <a:spLocks noChangeArrowheads="1"/>
          </p:cNvSpPr>
          <p:nvPr/>
        </p:nvSpPr>
        <p:spPr bwMode="auto">
          <a:xfrm>
            <a:off x="6588225" y="2815633"/>
            <a:ext cx="1656184" cy="80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在此录入上述图表的描述说明，在此录入上述图表的描述说明，在此录入上述图表的描述说明。</a:t>
            </a:r>
          </a:p>
        </p:txBody>
      </p:sp>
      <p:cxnSp>
        <p:nvCxnSpPr>
          <p:cNvPr id="25" name="直接连接符 8"/>
          <p:cNvCxnSpPr/>
          <p:nvPr/>
        </p:nvCxnSpPr>
        <p:spPr>
          <a:xfrm>
            <a:off x="1070885" y="3911572"/>
            <a:ext cx="701992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23322" y="205624"/>
            <a:ext cx="261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3929233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4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4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" dur="4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900"/>
                            </p:stCondLst>
                            <p:childTnLst>
                              <p:par>
                                <p:cTn id="1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4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4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4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4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9" dur="4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800"/>
                            </p:stCondLst>
                            <p:childTnLst>
                              <p:par>
                                <p:cTn id="3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4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4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8" dur="4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4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2" dur="4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700"/>
                            </p:stCondLst>
                            <p:childTnLst>
                              <p:par>
                                <p:cTn id="4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4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7" dur="4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4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1" dur="4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4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5" dur="4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600"/>
                            </p:stCondLst>
                            <p:childTnLst>
                              <p:par>
                                <p:cTn id="5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1842358" y="1131590"/>
            <a:ext cx="4385826" cy="3697563"/>
          </a:xfrm>
          <a:custGeom>
            <a:avLst/>
            <a:gdLst>
              <a:gd name="T0" fmla="*/ 0 w 3668"/>
              <a:gd name="T1" fmla="*/ 2147483647 h 3785"/>
              <a:gd name="T2" fmla="*/ 2147483647 w 3668"/>
              <a:gd name="T3" fmla="*/ 2147483647 h 3785"/>
              <a:gd name="T4" fmla="*/ 2147483647 w 3668"/>
              <a:gd name="T5" fmla="*/ 2147483647 h 3785"/>
              <a:gd name="T6" fmla="*/ 2147483647 w 3668"/>
              <a:gd name="T7" fmla="*/ 2147483647 h 3785"/>
              <a:gd name="T8" fmla="*/ 2147483647 w 3668"/>
              <a:gd name="T9" fmla="*/ 2147483647 h 3785"/>
              <a:gd name="T10" fmla="*/ 2147483647 w 3668"/>
              <a:gd name="T11" fmla="*/ 2147483647 h 3785"/>
              <a:gd name="T12" fmla="*/ 2147483647 w 3668"/>
              <a:gd name="T13" fmla="*/ 2147483647 h 3785"/>
              <a:gd name="T14" fmla="*/ 2147483647 w 3668"/>
              <a:gd name="T15" fmla="*/ 2147483647 h 3785"/>
              <a:gd name="T16" fmla="*/ 2147483647 w 3668"/>
              <a:gd name="T17" fmla="*/ 2147483647 h 3785"/>
              <a:gd name="T18" fmla="*/ 2147483647 w 3668"/>
              <a:gd name="T19" fmla="*/ 2147483647 h 3785"/>
              <a:gd name="T20" fmla="*/ 2147483647 w 3668"/>
              <a:gd name="T21" fmla="*/ 2147483647 h 3785"/>
              <a:gd name="T22" fmla="*/ 2147483647 w 3668"/>
              <a:gd name="T23" fmla="*/ 2147483647 h 3785"/>
              <a:gd name="T24" fmla="*/ 2147483647 w 3668"/>
              <a:gd name="T25" fmla="*/ 2147483647 h 3785"/>
              <a:gd name="T26" fmla="*/ 2147483647 w 3668"/>
              <a:gd name="T27" fmla="*/ 2147483647 h 3785"/>
              <a:gd name="T28" fmla="*/ 2147483647 w 3668"/>
              <a:gd name="T29" fmla="*/ 0 h 3785"/>
              <a:gd name="T30" fmla="*/ 2147483647 w 3668"/>
              <a:gd name="T31" fmla="*/ 2147483647 h 3785"/>
              <a:gd name="T32" fmla="*/ 2147483647 w 3668"/>
              <a:gd name="T33" fmla="*/ 2147483647 h 3785"/>
              <a:gd name="T34" fmla="*/ 2147483647 w 3668"/>
              <a:gd name="T35" fmla="*/ 2147483647 h 3785"/>
              <a:gd name="T36" fmla="*/ 2147483647 w 3668"/>
              <a:gd name="T37" fmla="*/ 2147483647 h 3785"/>
              <a:gd name="T38" fmla="*/ 2147483647 w 3668"/>
              <a:gd name="T39" fmla="*/ 2147483647 h 3785"/>
              <a:gd name="T40" fmla="*/ 2147483647 w 3668"/>
              <a:gd name="T41" fmla="*/ 2147483647 h 3785"/>
              <a:gd name="T42" fmla="*/ 2147483647 w 3668"/>
              <a:gd name="T43" fmla="*/ 2147483647 h 3785"/>
              <a:gd name="T44" fmla="*/ 2147483647 w 3668"/>
              <a:gd name="T45" fmla="*/ 2147483647 h 3785"/>
              <a:gd name="T46" fmla="*/ 2147483647 w 3668"/>
              <a:gd name="T47" fmla="*/ 2147483647 h 3785"/>
              <a:gd name="T48" fmla="*/ 2147483647 w 3668"/>
              <a:gd name="T49" fmla="*/ 2147483647 h 3785"/>
              <a:gd name="T50" fmla="*/ 2147483647 w 3668"/>
              <a:gd name="T51" fmla="*/ 2147483647 h 3785"/>
              <a:gd name="T52" fmla="*/ 2147483647 w 3668"/>
              <a:gd name="T53" fmla="*/ 2147483647 h 3785"/>
              <a:gd name="T54" fmla="*/ 2147483647 w 3668"/>
              <a:gd name="T55" fmla="*/ 2147483647 h 3785"/>
              <a:gd name="T56" fmla="*/ 0 w 3668"/>
              <a:gd name="T57" fmla="*/ 2147483647 h 3785"/>
              <a:gd name="T58" fmla="*/ 0 w 3668"/>
              <a:gd name="T59" fmla="*/ 2147483647 h 378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3668"/>
              <a:gd name="T91" fmla="*/ 0 h 3785"/>
              <a:gd name="T92" fmla="*/ 3668 w 3668"/>
              <a:gd name="T93" fmla="*/ 3785 h 3785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3668" h="3785">
                <a:moveTo>
                  <a:pt x="0" y="2742"/>
                </a:moveTo>
                <a:lnTo>
                  <a:pt x="253" y="2556"/>
                </a:lnTo>
                <a:lnTo>
                  <a:pt x="515" y="2395"/>
                </a:lnTo>
                <a:lnTo>
                  <a:pt x="798" y="2223"/>
                </a:lnTo>
                <a:lnTo>
                  <a:pt x="1152" y="2000"/>
                </a:lnTo>
                <a:lnTo>
                  <a:pt x="1587" y="1728"/>
                </a:lnTo>
                <a:lnTo>
                  <a:pt x="1869" y="1525"/>
                </a:lnTo>
                <a:lnTo>
                  <a:pt x="2061" y="1394"/>
                </a:lnTo>
                <a:lnTo>
                  <a:pt x="2324" y="1182"/>
                </a:lnTo>
                <a:lnTo>
                  <a:pt x="2557" y="980"/>
                </a:lnTo>
                <a:lnTo>
                  <a:pt x="2769" y="768"/>
                </a:lnTo>
                <a:lnTo>
                  <a:pt x="2941" y="606"/>
                </a:lnTo>
                <a:lnTo>
                  <a:pt x="3193" y="353"/>
                </a:lnTo>
                <a:lnTo>
                  <a:pt x="3011" y="252"/>
                </a:lnTo>
                <a:lnTo>
                  <a:pt x="3648" y="0"/>
                </a:lnTo>
                <a:lnTo>
                  <a:pt x="3668" y="687"/>
                </a:lnTo>
                <a:lnTo>
                  <a:pt x="3466" y="525"/>
                </a:lnTo>
                <a:lnTo>
                  <a:pt x="3213" y="828"/>
                </a:lnTo>
                <a:lnTo>
                  <a:pt x="2910" y="1202"/>
                </a:lnTo>
                <a:lnTo>
                  <a:pt x="2698" y="1515"/>
                </a:lnTo>
                <a:lnTo>
                  <a:pt x="2597" y="1738"/>
                </a:lnTo>
                <a:lnTo>
                  <a:pt x="2496" y="1970"/>
                </a:lnTo>
                <a:lnTo>
                  <a:pt x="2435" y="2182"/>
                </a:lnTo>
                <a:lnTo>
                  <a:pt x="2375" y="2384"/>
                </a:lnTo>
                <a:lnTo>
                  <a:pt x="2264" y="2779"/>
                </a:lnTo>
                <a:lnTo>
                  <a:pt x="2183" y="3152"/>
                </a:lnTo>
                <a:lnTo>
                  <a:pt x="2122" y="3445"/>
                </a:lnTo>
                <a:lnTo>
                  <a:pt x="2042" y="3785"/>
                </a:lnTo>
                <a:lnTo>
                  <a:pt x="0" y="3785"/>
                </a:lnTo>
                <a:lnTo>
                  <a:pt x="0" y="2742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lumMod val="75000"/>
                </a:scheme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lIns="62873" tIns="31437" rIns="62873" bIns="31437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2990111" y="3477885"/>
            <a:ext cx="1591779" cy="294716"/>
          </a:xfrm>
          <a:prstGeom prst="roundRect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873" tIns="31437" rIns="62873" bIns="3143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2012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</a:t>
            </a: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</a:t>
            </a:r>
          </a:p>
        </p:txBody>
      </p:sp>
      <p:sp>
        <p:nvSpPr>
          <p:cNvPr id="5" name="圆角矩形 4"/>
          <p:cNvSpPr/>
          <p:nvPr/>
        </p:nvSpPr>
        <p:spPr>
          <a:xfrm>
            <a:off x="3657629" y="2842932"/>
            <a:ext cx="1591779" cy="29471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bg1"/>
            </a:solidFill>
          </a:ln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873" tIns="31437" rIns="62873" bIns="3143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2013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</a:t>
            </a: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4155060" y="2230346"/>
            <a:ext cx="1591779" cy="294716"/>
          </a:xfrm>
          <a:prstGeom prst="roundRect">
            <a:avLst/>
          </a:prstGeom>
          <a:solidFill>
            <a:schemeClr val="accent4"/>
          </a:solidFill>
          <a:ln w="38100">
            <a:solidFill>
              <a:schemeClr val="bg1"/>
            </a:solidFill>
          </a:ln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873" tIns="31437" rIns="62873" bIns="3143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2014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</a:t>
            </a: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4712678" y="1652099"/>
            <a:ext cx="1591779" cy="294716"/>
          </a:xfrm>
          <a:prstGeom prst="roundRect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873" tIns="31437" rIns="62873" bIns="3143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20XX</a:t>
            </a:r>
            <a:r>
              <a:rPr kumimoji="0" lang="zh-CN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</a:t>
            </a: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12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2358503" y="4059217"/>
            <a:ext cx="1591779" cy="294716"/>
          </a:xfrm>
          <a:prstGeom prst="roundRect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873" tIns="31437" rIns="62873" bIns="3143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2011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</a:t>
            </a: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</a:t>
            </a:r>
          </a:p>
        </p:txBody>
      </p:sp>
      <p:sp>
        <p:nvSpPr>
          <p:cNvPr id="10" name="矩形 9"/>
          <p:cNvSpPr/>
          <p:nvPr/>
        </p:nvSpPr>
        <p:spPr>
          <a:xfrm>
            <a:off x="4856694" y="4039585"/>
            <a:ext cx="1579168" cy="432820"/>
          </a:xfrm>
          <a:prstGeom prst="rect">
            <a:avLst/>
          </a:prstGeom>
          <a:ln>
            <a:solidFill>
              <a:srgbClr val="01458E"/>
            </a:solidFill>
            <a:prstDash val="dash"/>
          </a:ln>
        </p:spPr>
        <p:txBody>
          <a:bodyPr wrap="square" lIns="62873" tIns="31437" rIns="62873" bIns="3143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</a:p>
        </p:txBody>
      </p:sp>
      <p:sp>
        <p:nvSpPr>
          <p:cNvPr id="11" name="矩形 10"/>
          <p:cNvSpPr/>
          <p:nvPr/>
        </p:nvSpPr>
        <p:spPr>
          <a:xfrm>
            <a:off x="5277369" y="3415816"/>
            <a:ext cx="1579168" cy="432820"/>
          </a:xfrm>
          <a:prstGeom prst="rect">
            <a:avLst/>
          </a:prstGeom>
          <a:ln>
            <a:solidFill>
              <a:srgbClr val="01458E"/>
            </a:solidFill>
            <a:prstDash val="dash"/>
          </a:ln>
        </p:spPr>
        <p:txBody>
          <a:bodyPr wrap="square" lIns="62873" tIns="31437" rIns="62873" bIns="3143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</a:p>
        </p:txBody>
      </p:sp>
      <p:sp>
        <p:nvSpPr>
          <p:cNvPr id="12" name="矩形 11"/>
          <p:cNvSpPr/>
          <p:nvPr/>
        </p:nvSpPr>
        <p:spPr>
          <a:xfrm>
            <a:off x="5685578" y="2792046"/>
            <a:ext cx="1579168" cy="432820"/>
          </a:xfrm>
          <a:prstGeom prst="rect">
            <a:avLst/>
          </a:prstGeom>
          <a:ln>
            <a:solidFill>
              <a:srgbClr val="01458E"/>
            </a:solidFill>
            <a:prstDash val="dash"/>
          </a:ln>
        </p:spPr>
        <p:txBody>
          <a:bodyPr wrap="square" lIns="62873" tIns="31437" rIns="62873" bIns="3143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</a:p>
        </p:txBody>
      </p:sp>
      <p:sp>
        <p:nvSpPr>
          <p:cNvPr id="13" name="矩形 12"/>
          <p:cNvSpPr/>
          <p:nvPr/>
        </p:nvSpPr>
        <p:spPr>
          <a:xfrm>
            <a:off x="6066953" y="2168277"/>
            <a:ext cx="1579168" cy="432820"/>
          </a:xfrm>
          <a:prstGeom prst="rect">
            <a:avLst/>
          </a:prstGeom>
          <a:ln>
            <a:solidFill>
              <a:srgbClr val="01458E"/>
            </a:solidFill>
            <a:prstDash val="dash"/>
          </a:ln>
        </p:spPr>
        <p:txBody>
          <a:bodyPr wrap="square" lIns="62873" tIns="31437" rIns="62873" bIns="3143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</a:p>
        </p:txBody>
      </p:sp>
      <p:sp>
        <p:nvSpPr>
          <p:cNvPr id="14" name="矩形 13"/>
          <p:cNvSpPr/>
          <p:nvPr/>
        </p:nvSpPr>
        <p:spPr>
          <a:xfrm>
            <a:off x="6665240" y="1601214"/>
            <a:ext cx="1579168" cy="432820"/>
          </a:xfrm>
          <a:prstGeom prst="rect">
            <a:avLst/>
          </a:prstGeom>
          <a:ln>
            <a:solidFill>
              <a:srgbClr val="01458E"/>
            </a:solidFill>
            <a:prstDash val="dash"/>
          </a:ln>
        </p:spPr>
        <p:txBody>
          <a:bodyPr wrap="square" lIns="62873" tIns="31437" rIns="62873" bIns="3143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018280" y="1761009"/>
            <a:ext cx="2545608" cy="905004"/>
          </a:xfrm>
          <a:prstGeom prst="rect">
            <a:avLst/>
          </a:prstGeom>
        </p:spPr>
        <p:txBody>
          <a:bodyPr lIns="68580" tIns="34290" rIns="68580" bIns="3429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您的内容打在这里，或者通过复制您的文本后，在此框中选择粘贴，并选择只保留文字。在此录入上述图表的综合描述说明。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16" name="Title 13"/>
          <p:cNvSpPr txBox="1">
            <a:spLocks/>
          </p:cNvSpPr>
          <p:nvPr/>
        </p:nvSpPr>
        <p:spPr>
          <a:xfrm>
            <a:off x="1040529" y="1381646"/>
            <a:ext cx="2163319" cy="43913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添加标题内容文字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3322" y="205624"/>
            <a:ext cx="261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223427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2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38101"/>
            <a:ext cx="9144000" cy="520518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032640" y="2079625"/>
            <a:ext cx="8111360" cy="1312919"/>
          </a:xfrm>
          <a:prstGeom prst="rect">
            <a:avLst/>
          </a:prstGeom>
          <a:solidFill>
            <a:srgbClr val="1A3257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燕尾形 24"/>
          <p:cNvSpPr/>
          <p:nvPr>
            <p:custDataLst>
              <p:tags r:id="rId1"/>
            </p:custDataLst>
          </p:nvPr>
        </p:nvSpPr>
        <p:spPr>
          <a:xfrm>
            <a:off x="376181" y="2079625"/>
            <a:ext cx="1312919" cy="1312919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lang="zh-CN" altLang="en-US" sz="1013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>
            <p:custDataLst>
              <p:tags r:id="rId2"/>
            </p:custDataLst>
          </p:nvPr>
        </p:nvSpPr>
        <p:spPr bwMode="auto">
          <a:xfrm>
            <a:off x="2065281" y="2452915"/>
            <a:ext cx="6043698" cy="596446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>
              <a:defRPr/>
            </a:pPr>
            <a:r>
              <a:rPr lang="zh-CN" altLang="en-US" sz="4400" dirty="0" smtClean="0">
                <a:solidFill>
                  <a:schemeClr val="bg1"/>
                </a:solidFill>
                <a:cs typeface="Arial" panose="020B0604020202020204" pitchFamily="34" charset="0"/>
              </a:rPr>
              <a:t>单击此处添加文字标题</a:t>
            </a:r>
            <a:endParaRPr lang="en-US" altLang="zh-CN" sz="44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939222" y="1156295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solidFill>
                  <a:srgbClr val="1A3257"/>
                </a:solidFill>
              </a:rPr>
              <a:t>第三部分</a:t>
            </a:r>
            <a:endParaRPr lang="zh-CN" altLang="en-US" sz="5400" b="1" dirty="0">
              <a:solidFill>
                <a:srgbClr val="1A32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406214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5" grpId="0" animBg="1"/>
      <p:bldP spid="26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 Box 18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5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1006775" y="3652853"/>
            <a:ext cx="7130450" cy="86613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50800">
            <a:noFill/>
          </a:ln>
          <a:effectLst>
            <a:outerShdw blurRad="127000" dist="50800" dir="2700000" algn="tl" rotWithShape="0">
              <a:schemeClr val="tx1">
                <a:alpha val="25000"/>
              </a:schemeClr>
            </a:outerShdw>
          </a:effectLst>
          <a:scene3d>
            <a:camera prst="orthographicFront"/>
            <a:lightRig rig="threePt" dir="t"/>
          </a:scene3d>
          <a:sp3d prstMaterial="softEdge">
            <a:bevelT w="25400" h="63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srgbClr val="FFFFFF"/>
              </a:solidFill>
              <a:latin typeface="+mj-ea"/>
              <a:ea typeface="+mj-ea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015071" y="3650807"/>
            <a:ext cx="870221" cy="870221"/>
            <a:chOff x="4240335" y="3008435"/>
            <a:chExt cx="3711332" cy="3711332"/>
          </a:xfrm>
        </p:grpSpPr>
        <p:sp>
          <p:nvSpPr>
            <p:cNvPr id="6" name="椭圆 5"/>
            <p:cNvSpPr/>
            <p:nvPr/>
          </p:nvSpPr>
          <p:spPr>
            <a:xfrm>
              <a:off x="4240335" y="3008435"/>
              <a:ext cx="3711332" cy="3711332"/>
            </a:xfrm>
            <a:prstGeom prst="ellipse">
              <a:avLst/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5400000" scaled="0"/>
            </a:gradFill>
            <a:ln w="9525"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4710169" y="3478269"/>
              <a:ext cx="2771663" cy="2771663"/>
              <a:chOff x="2193191" y="1899415"/>
              <a:chExt cx="2421376" cy="2421376"/>
            </a:xfrm>
            <a:effectLst/>
          </p:grpSpPr>
          <p:sp>
            <p:nvSpPr>
              <p:cNvPr id="8" name="椭圆 7"/>
              <p:cNvSpPr/>
              <p:nvPr/>
            </p:nvSpPr>
            <p:spPr>
              <a:xfrm>
                <a:off x="2193191" y="1899415"/>
                <a:ext cx="2421376" cy="2421376"/>
              </a:xfrm>
              <a:prstGeom prst="ellipse">
                <a:avLst/>
              </a:prstGeom>
              <a:solidFill>
                <a:schemeClr val="accent3"/>
              </a:solidFill>
              <a:ln w="317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127000" dist="63500" dir="13500000">
                  <a:schemeClr val="accent3">
                    <a:lumMod val="50000"/>
                    <a:alpha val="85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>
                  <a:solidFill>
                    <a:srgbClr val="FFFFFF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2386802" y="2093026"/>
                <a:ext cx="2034160" cy="203416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50800">
                <a:noFill/>
              </a:ln>
              <a:effectLst>
                <a:outerShdw blurRad="76200" dist="38100" dir="2700000" algn="tl" rotWithShape="0">
                  <a:schemeClr val="accent3">
                    <a:lumMod val="50000"/>
                    <a:alpha val="64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softEdge">
                <a:bevelT w="31750" h="127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>
                  <a:solidFill>
                    <a:srgbClr val="FFFFFF"/>
                  </a:solidFill>
                  <a:latin typeface="+mj-ea"/>
                  <a:ea typeface="+mj-ea"/>
                </a:endParaRPr>
              </a:p>
            </p:txBody>
          </p:sp>
        </p:grpSp>
      </p:grpSp>
      <p:sp>
        <p:nvSpPr>
          <p:cNvPr id="10" name="文本框 9"/>
          <p:cNvSpPr txBox="1"/>
          <p:nvPr/>
        </p:nvSpPr>
        <p:spPr bwMode="auto">
          <a:xfrm>
            <a:off x="1885292" y="3843544"/>
            <a:ext cx="6127740" cy="421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900" dirty="0">
                <a:solidFill>
                  <a:srgbClr val="000000"/>
                </a:solidFill>
                <a:latin typeface="+mj-ea"/>
                <a:cs typeface="Lato Light" charset="0"/>
                <a:sym typeface="Lato Light" charset="0"/>
              </a:rPr>
              <a:t>此处添加详细文本描述，建议与标题相关并符合整体语言风格，语言描述尽量此处添加详细文本描述，建议与标题相关并符合整体语言风格，语言描述尽量此处添加详细文本描述，建议与标题相关并符合整体语言风格，</a:t>
            </a:r>
            <a:endParaRPr lang="en-US" altLang="zh-CN" sz="900" dirty="0">
              <a:solidFill>
                <a:srgbClr val="000000"/>
              </a:solidFill>
              <a:latin typeface="+mj-ea"/>
              <a:cs typeface="Lato Light" charset="0"/>
              <a:sym typeface="Lato Light" charset="0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343770" y="3937549"/>
            <a:ext cx="214938" cy="289727"/>
            <a:chOff x="3722033" y="3714538"/>
            <a:chExt cx="500321" cy="674410"/>
          </a:xfrm>
          <a:solidFill>
            <a:schemeClr val="accent3"/>
          </a:solidFill>
        </p:grpSpPr>
        <p:sp>
          <p:nvSpPr>
            <p:cNvPr id="12" name="Freeform 27"/>
            <p:cNvSpPr>
              <a:spLocks noEditPoints="1"/>
            </p:cNvSpPr>
            <p:nvPr/>
          </p:nvSpPr>
          <p:spPr bwMode="auto">
            <a:xfrm>
              <a:off x="3818586" y="4203888"/>
              <a:ext cx="306118" cy="185060"/>
            </a:xfrm>
            <a:custGeom>
              <a:avLst/>
              <a:gdLst>
                <a:gd name="T0" fmla="*/ 317 w 354"/>
                <a:gd name="T1" fmla="*/ 5 h 214"/>
                <a:gd name="T2" fmla="*/ 354 w 354"/>
                <a:gd name="T3" fmla="*/ 186 h 214"/>
                <a:gd name="T4" fmla="*/ 294 w 354"/>
                <a:gd name="T5" fmla="*/ 171 h 214"/>
                <a:gd name="T6" fmla="*/ 250 w 354"/>
                <a:gd name="T7" fmla="*/ 214 h 214"/>
                <a:gd name="T8" fmla="*/ 215 w 354"/>
                <a:gd name="T9" fmla="*/ 44 h 214"/>
                <a:gd name="T10" fmla="*/ 230 w 354"/>
                <a:gd name="T11" fmla="*/ 46 h 214"/>
                <a:gd name="T12" fmla="*/ 241 w 354"/>
                <a:gd name="T13" fmla="*/ 45 h 214"/>
                <a:gd name="T14" fmla="*/ 287 w 354"/>
                <a:gd name="T15" fmla="*/ 7 h 214"/>
                <a:gd name="T16" fmla="*/ 292 w 354"/>
                <a:gd name="T17" fmla="*/ 0 h 214"/>
                <a:gd name="T18" fmla="*/ 300 w 354"/>
                <a:gd name="T19" fmla="*/ 2 h 214"/>
                <a:gd name="T20" fmla="*/ 317 w 354"/>
                <a:gd name="T21" fmla="*/ 5 h 214"/>
                <a:gd name="T22" fmla="*/ 140 w 354"/>
                <a:gd name="T23" fmla="*/ 44 h 214"/>
                <a:gd name="T24" fmla="*/ 105 w 354"/>
                <a:gd name="T25" fmla="*/ 214 h 214"/>
                <a:gd name="T26" fmla="*/ 60 w 354"/>
                <a:gd name="T27" fmla="*/ 171 h 214"/>
                <a:gd name="T28" fmla="*/ 0 w 354"/>
                <a:gd name="T29" fmla="*/ 186 h 214"/>
                <a:gd name="T30" fmla="*/ 38 w 354"/>
                <a:gd name="T31" fmla="*/ 5 h 214"/>
                <a:gd name="T32" fmla="*/ 55 w 354"/>
                <a:gd name="T33" fmla="*/ 2 h 214"/>
                <a:gd name="T34" fmla="*/ 63 w 354"/>
                <a:gd name="T35" fmla="*/ 0 h 214"/>
                <a:gd name="T36" fmla="*/ 67 w 354"/>
                <a:gd name="T37" fmla="*/ 7 h 214"/>
                <a:gd name="T38" fmla="*/ 103 w 354"/>
                <a:gd name="T39" fmla="*/ 42 h 214"/>
                <a:gd name="T40" fmla="*/ 114 w 354"/>
                <a:gd name="T41" fmla="*/ 45 h 214"/>
                <a:gd name="T42" fmla="*/ 140 w 354"/>
                <a:gd name="T43" fmla="*/ 4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54" h="214">
                  <a:moveTo>
                    <a:pt x="317" y="5"/>
                  </a:moveTo>
                  <a:cubicBezTo>
                    <a:pt x="354" y="186"/>
                    <a:pt x="354" y="186"/>
                    <a:pt x="354" y="186"/>
                  </a:cubicBezTo>
                  <a:cubicBezTo>
                    <a:pt x="294" y="171"/>
                    <a:pt x="294" y="171"/>
                    <a:pt x="294" y="171"/>
                  </a:cubicBezTo>
                  <a:cubicBezTo>
                    <a:pt x="250" y="214"/>
                    <a:pt x="250" y="214"/>
                    <a:pt x="250" y="214"/>
                  </a:cubicBezTo>
                  <a:cubicBezTo>
                    <a:pt x="215" y="44"/>
                    <a:pt x="215" y="44"/>
                    <a:pt x="215" y="44"/>
                  </a:cubicBezTo>
                  <a:cubicBezTo>
                    <a:pt x="220" y="45"/>
                    <a:pt x="225" y="46"/>
                    <a:pt x="230" y="46"/>
                  </a:cubicBezTo>
                  <a:cubicBezTo>
                    <a:pt x="234" y="46"/>
                    <a:pt x="238" y="46"/>
                    <a:pt x="241" y="45"/>
                  </a:cubicBezTo>
                  <a:cubicBezTo>
                    <a:pt x="264" y="40"/>
                    <a:pt x="276" y="25"/>
                    <a:pt x="287" y="7"/>
                  </a:cubicBezTo>
                  <a:cubicBezTo>
                    <a:pt x="289" y="5"/>
                    <a:pt x="290" y="2"/>
                    <a:pt x="292" y="0"/>
                  </a:cubicBezTo>
                  <a:cubicBezTo>
                    <a:pt x="295" y="0"/>
                    <a:pt x="298" y="1"/>
                    <a:pt x="300" y="2"/>
                  </a:cubicBezTo>
                  <a:cubicBezTo>
                    <a:pt x="306" y="3"/>
                    <a:pt x="311" y="4"/>
                    <a:pt x="317" y="5"/>
                  </a:cubicBezTo>
                  <a:close/>
                  <a:moveTo>
                    <a:pt x="140" y="44"/>
                  </a:moveTo>
                  <a:cubicBezTo>
                    <a:pt x="105" y="214"/>
                    <a:pt x="105" y="214"/>
                    <a:pt x="105" y="214"/>
                  </a:cubicBezTo>
                  <a:cubicBezTo>
                    <a:pt x="60" y="171"/>
                    <a:pt x="60" y="171"/>
                    <a:pt x="60" y="171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43" y="4"/>
                    <a:pt x="49" y="3"/>
                    <a:pt x="55" y="2"/>
                  </a:cubicBezTo>
                  <a:cubicBezTo>
                    <a:pt x="57" y="1"/>
                    <a:pt x="60" y="1"/>
                    <a:pt x="63" y="0"/>
                  </a:cubicBezTo>
                  <a:cubicBezTo>
                    <a:pt x="65" y="2"/>
                    <a:pt x="66" y="5"/>
                    <a:pt x="67" y="7"/>
                  </a:cubicBezTo>
                  <a:cubicBezTo>
                    <a:pt x="77" y="21"/>
                    <a:pt x="86" y="35"/>
                    <a:pt x="103" y="42"/>
                  </a:cubicBezTo>
                  <a:cubicBezTo>
                    <a:pt x="106" y="43"/>
                    <a:pt x="110" y="44"/>
                    <a:pt x="114" y="45"/>
                  </a:cubicBezTo>
                  <a:cubicBezTo>
                    <a:pt x="123" y="47"/>
                    <a:pt x="131" y="46"/>
                    <a:pt x="140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latin typeface="+mj-ea"/>
                <a:ea typeface="+mj-ea"/>
              </a:endParaRPr>
            </a:p>
          </p:txBody>
        </p:sp>
        <p:sp>
          <p:nvSpPr>
            <p:cNvPr id="13" name="Freeform 28"/>
            <p:cNvSpPr>
              <a:spLocks noEditPoints="1"/>
            </p:cNvSpPr>
            <p:nvPr/>
          </p:nvSpPr>
          <p:spPr bwMode="auto">
            <a:xfrm>
              <a:off x="3722033" y="3714538"/>
              <a:ext cx="500321" cy="500687"/>
            </a:xfrm>
            <a:custGeom>
              <a:avLst/>
              <a:gdLst>
                <a:gd name="T0" fmla="*/ 289 w 579"/>
                <a:gd name="T1" fmla="*/ 28 h 579"/>
                <a:gd name="T2" fmla="*/ 346 w 579"/>
                <a:gd name="T3" fmla="*/ 4 h 579"/>
                <a:gd name="T4" fmla="*/ 390 w 579"/>
                <a:gd name="T5" fmla="*/ 48 h 579"/>
                <a:gd name="T6" fmla="*/ 451 w 579"/>
                <a:gd name="T7" fmla="*/ 48 h 579"/>
                <a:gd name="T8" fmla="*/ 475 w 579"/>
                <a:gd name="T9" fmla="*/ 105 h 579"/>
                <a:gd name="T10" fmla="*/ 532 w 579"/>
                <a:gd name="T11" fmla="*/ 128 h 579"/>
                <a:gd name="T12" fmla="*/ 531 w 579"/>
                <a:gd name="T13" fmla="*/ 190 h 579"/>
                <a:gd name="T14" fmla="*/ 575 w 579"/>
                <a:gd name="T15" fmla="*/ 233 h 579"/>
                <a:gd name="T16" fmla="*/ 551 w 579"/>
                <a:gd name="T17" fmla="*/ 290 h 579"/>
                <a:gd name="T18" fmla="*/ 575 w 579"/>
                <a:gd name="T19" fmla="*/ 347 h 579"/>
                <a:gd name="T20" fmla="*/ 531 w 579"/>
                <a:gd name="T21" fmla="*/ 390 h 579"/>
                <a:gd name="T22" fmla="*/ 532 w 579"/>
                <a:gd name="T23" fmla="*/ 452 h 579"/>
                <a:gd name="T24" fmla="*/ 475 w 579"/>
                <a:gd name="T25" fmla="*/ 475 h 579"/>
                <a:gd name="T26" fmla="*/ 451 w 579"/>
                <a:gd name="T27" fmla="*/ 532 h 579"/>
                <a:gd name="T28" fmla="*/ 390 w 579"/>
                <a:gd name="T29" fmla="*/ 532 h 579"/>
                <a:gd name="T30" fmla="*/ 346 w 579"/>
                <a:gd name="T31" fmla="*/ 575 h 579"/>
                <a:gd name="T32" fmla="*/ 289 w 579"/>
                <a:gd name="T33" fmla="*/ 552 h 579"/>
                <a:gd name="T34" fmla="*/ 233 w 579"/>
                <a:gd name="T35" fmla="*/ 575 h 579"/>
                <a:gd name="T36" fmla="*/ 189 w 579"/>
                <a:gd name="T37" fmla="*/ 532 h 579"/>
                <a:gd name="T38" fmla="*/ 128 w 579"/>
                <a:gd name="T39" fmla="*/ 532 h 579"/>
                <a:gd name="T40" fmla="*/ 104 w 579"/>
                <a:gd name="T41" fmla="*/ 475 h 579"/>
                <a:gd name="T42" fmla="*/ 47 w 579"/>
                <a:gd name="T43" fmla="*/ 452 h 579"/>
                <a:gd name="T44" fmla="*/ 47 w 579"/>
                <a:gd name="T45" fmla="*/ 390 h 579"/>
                <a:gd name="T46" fmla="*/ 4 w 579"/>
                <a:gd name="T47" fmla="*/ 347 h 579"/>
                <a:gd name="T48" fmla="*/ 27 w 579"/>
                <a:gd name="T49" fmla="*/ 290 h 579"/>
                <a:gd name="T50" fmla="*/ 4 w 579"/>
                <a:gd name="T51" fmla="*/ 233 h 579"/>
                <a:gd name="T52" fmla="*/ 47 w 579"/>
                <a:gd name="T53" fmla="*/ 190 h 579"/>
                <a:gd name="T54" fmla="*/ 47 w 579"/>
                <a:gd name="T55" fmla="*/ 128 h 579"/>
                <a:gd name="T56" fmla="*/ 104 w 579"/>
                <a:gd name="T57" fmla="*/ 105 h 579"/>
                <a:gd name="T58" fmla="*/ 128 w 579"/>
                <a:gd name="T59" fmla="*/ 48 h 579"/>
                <a:gd name="T60" fmla="*/ 189 w 579"/>
                <a:gd name="T61" fmla="*/ 48 h 579"/>
                <a:gd name="T62" fmla="*/ 233 w 579"/>
                <a:gd name="T63" fmla="*/ 4 h 579"/>
                <a:gd name="T64" fmla="*/ 289 w 579"/>
                <a:gd name="T65" fmla="*/ 28 h 579"/>
                <a:gd name="T66" fmla="*/ 367 w 579"/>
                <a:gd name="T67" fmla="*/ 103 h 579"/>
                <a:gd name="T68" fmla="*/ 87 w 579"/>
                <a:gd name="T69" fmla="*/ 288 h 579"/>
                <a:gd name="T70" fmla="*/ 367 w 579"/>
                <a:gd name="T71" fmla="*/ 477 h 579"/>
                <a:gd name="T72" fmla="*/ 431 w 579"/>
                <a:gd name="T73" fmla="*/ 146 h 579"/>
                <a:gd name="T74" fmla="*/ 367 w 579"/>
                <a:gd name="T75" fmla="*/ 103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9" h="579">
                  <a:moveTo>
                    <a:pt x="289" y="28"/>
                  </a:moveTo>
                  <a:cubicBezTo>
                    <a:pt x="308" y="29"/>
                    <a:pt x="327" y="0"/>
                    <a:pt x="346" y="4"/>
                  </a:cubicBezTo>
                  <a:cubicBezTo>
                    <a:pt x="365" y="8"/>
                    <a:pt x="371" y="42"/>
                    <a:pt x="390" y="48"/>
                  </a:cubicBezTo>
                  <a:cubicBezTo>
                    <a:pt x="407" y="56"/>
                    <a:pt x="435" y="37"/>
                    <a:pt x="451" y="48"/>
                  </a:cubicBezTo>
                  <a:cubicBezTo>
                    <a:pt x="467" y="58"/>
                    <a:pt x="460" y="92"/>
                    <a:pt x="475" y="105"/>
                  </a:cubicBezTo>
                  <a:cubicBezTo>
                    <a:pt x="487" y="119"/>
                    <a:pt x="521" y="112"/>
                    <a:pt x="532" y="128"/>
                  </a:cubicBezTo>
                  <a:cubicBezTo>
                    <a:pt x="542" y="144"/>
                    <a:pt x="523" y="172"/>
                    <a:pt x="531" y="190"/>
                  </a:cubicBezTo>
                  <a:cubicBezTo>
                    <a:pt x="537" y="208"/>
                    <a:pt x="571" y="214"/>
                    <a:pt x="575" y="233"/>
                  </a:cubicBezTo>
                  <a:cubicBezTo>
                    <a:pt x="579" y="252"/>
                    <a:pt x="550" y="271"/>
                    <a:pt x="551" y="290"/>
                  </a:cubicBezTo>
                  <a:cubicBezTo>
                    <a:pt x="550" y="309"/>
                    <a:pt x="579" y="328"/>
                    <a:pt x="575" y="347"/>
                  </a:cubicBezTo>
                  <a:cubicBezTo>
                    <a:pt x="571" y="366"/>
                    <a:pt x="538" y="372"/>
                    <a:pt x="531" y="390"/>
                  </a:cubicBezTo>
                  <a:cubicBezTo>
                    <a:pt x="523" y="407"/>
                    <a:pt x="542" y="436"/>
                    <a:pt x="532" y="452"/>
                  </a:cubicBezTo>
                  <a:cubicBezTo>
                    <a:pt x="521" y="468"/>
                    <a:pt x="487" y="461"/>
                    <a:pt x="475" y="475"/>
                  </a:cubicBezTo>
                  <a:cubicBezTo>
                    <a:pt x="460" y="488"/>
                    <a:pt x="467" y="521"/>
                    <a:pt x="451" y="532"/>
                  </a:cubicBezTo>
                  <a:cubicBezTo>
                    <a:pt x="435" y="543"/>
                    <a:pt x="407" y="523"/>
                    <a:pt x="390" y="532"/>
                  </a:cubicBezTo>
                  <a:cubicBezTo>
                    <a:pt x="372" y="538"/>
                    <a:pt x="365" y="572"/>
                    <a:pt x="346" y="575"/>
                  </a:cubicBezTo>
                  <a:cubicBezTo>
                    <a:pt x="327" y="579"/>
                    <a:pt x="309" y="550"/>
                    <a:pt x="289" y="552"/>
                  </a:cubicBezTo>
                  <a:cubicBezTo>
                    <a:pt x="270" y="550"/>
                    <a:pt x="252" y="579"/>
                    <a:pt x="233" y="575"/>
                  </a:cubicBezTo>
                  <a:cubicBezTo>
                    <a:pt x="214" y="572"/>
                    <a:pt x="207" y="538"/>
                    <a:pt x="189" y="532"/>
                  </a:cubicBezTo>
                  <a:cubicBezTo>
                    <a:pt x="172" y="523"/>
                    <a:pt x="144" y="543"/>
                    <a:pt x="128" y="532"/>
                  </a:cubicBezTo>
                  <a:cubicBezTo>
                    <a:pt x="112" y="521"/>
                    <a:pt x="119" y="488"/>
                    <a:pt x="104" y="475"/>
                  </a:cubicBezTo>
                  <a:cubicBezTo>
                    <a:pt x="92" y="461"/>
                    <a:pt x="58" y="468"/>
                    <a:pt x="47" y="452"/>
                  </a:cubicBezTo>
                  <a:cubicBezTo>
                    <a:pt x="36" y="436"/>
                    <a:pt x="56" y="407"/>
                    <a:pt x="47" y="390"/>
                  </a:cubicBezTo>
                  <a:cubicBezTo>
                    <a:pt x="41" y="372"/>
                    <a:pt x="8" y="366"/>
                    <a:pt x="4" y="347"/>
                  </a:cubicBezTo>
                  <a:cubicBezTo>
                    <a:pt x="0" y="328"/>
                    <a:pt x="29" y="309"/>
                    <a:pt x="27" y="290"/>
                  </a:cubicBezTo>
                  <a:cubicBezTo>
                    <a:pt x="29" y="271"/>
                    <a:pt x="0" y="252"/>
                    <a:pt x="4" y="233"/>
                  </a:cubicBezTo>
                  <a:cubicBezTo>
                    <a:pt x="8" y="214"/>
                    <a:pt x="41" y="208"/>
                    <a:pt x="47" y="190"/>
                  </a:cubicBezTo>
                  <a:cubicBezTo>
                    <a:pt x="56" y="172"/>
                    <a:pt x="36" y="144"/>
                    <a:pt x="47" y="128"/>
                  </a:cubicBezTo>
                  <a:cubicBezTo>
                    <a:pt x="58" y="112"/>
                    <a:pt x="92" y="119"/>
                    <a:pt x="104" y="105"/>
                  </a:cubicBezTo>
                  <a:cubicBezTo>
                    <a:pt x="119" y="92"/>
                    <a:pt x="112" y="58"/>
                    <a:pt x="128" y="48"/>
                  </a:cubicBezTo>
                  <a:cubicBezTo>
                    <a:pt x="144" y="37"/>
                    <a:pt x="172" y="56"/>
                    <a:pt x="189" y="48"/>
                  </a:cubicBezTo>
                  <a:cubicBezTo>
                    <a:pt x="207" y="42"/>
                    <a:pt x="214" y="8"/>
                    <a:pt x="233" y="4"/>
                  </a:cubicBezTo>
                  <a:cubicBezTo>
                    <a:pt x="252" y="0"/>
                    <a:pt x="270" y="29"/>
                    <a:pt x="289" y="28"/>
                  </a:cubicBezTo>
                  <a:close/>
                  <a:moveTo>
                    <a:pt x="367" y="103"/>
                  </a:moveTo>
                  <a:cubicBezTo>
                    <a:pt x="234" y="48"/>
                    <a:pt x="88" y="145"/>
                    <a:pt x="87" y="288"/>
                  </a:cubicBezTo>
                  <a:cubicBezTo>
                    <a:pt x="86" y="433"/>
                    <a:pt x="233" y="532"/>
                    <a:pt x="367" y="477"/>
                  </a:cubicBezTo>
                  <a:cubicBezTo>
                    <a:pt x="501" y="421"/>
                    <a:pt x="534" y="247"/>
                    <a:pt x="431" y="146"/>
                  </a:cubicBezTo>
                  <a:cubicBezTo>
                    <a:pt x="413" y="127"/>
                    <a:pt x="391" y="113"/>
                    <a:pt x="367" y="10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latin typeface="+mj-ea"/>
                <a:ea typeface="+mj-ea"/>
              </a:endParaRPr>
            </a:p>
          </p:txBody>
        </p:sp>
        <p:sp>
          <p:nvSpPr>
            <p:cNvPr id="14" name="Freeform 29"/>
            <p:cNvSpPr>
              <a:spLocks noEditPoints="1"/>
            </p:cNvSpPr>
            <p:nvPr/>
          </p:nvSpPr>
          <p:spPr bwMode="auto">
            <a:xfrm>
              <a:off x="3829192" y="3821698"/>
              <a:ext cx="286002" cy="287100"/>
            </a:xfrm>
            <a:custGeom>
              <a:avLst/>
              <a:gdLst>
                <a:gd name="T0" fmla="*/ 165 w 331"/>
                <a:gd name="T1" fmla="*/ 0 h 332"/>
                <a:gd name="T2" fmla="*/ 331 w 331"/>
                <a:gd name="T3" fmla="*/ 166 h 332"/>
                <a:gd name="T4" fmla="*/ 165 w 331"/>
                <a:gd name="T5" fmla="*/ 332 h 332"/>
                <a:gd name="T6" fmla="*/ 0 w 331"/>
                <a:gd name="T7" fmla="*/ 166 h 332"/>
                <a:gd name="T8" fmla="*/ 165 w 331"/>
                <a:gd name="T9" fmla="*/ 0 h 332"/>
                <a:gd name="T10" fmla="*/ 176 w 331"/>
                <a:gd name="T11" fmla="*/ 50 h 332"/>
                <a:gd name="T12" fmla="*/ 205 w 331"/>
                <a:gd name="T13" fmla="*/ 111 h 332"/>
                <a:gd name="T14" fmla="*/ 272 w 331"/>
                <a:gd name="T15" fmla="*/ 119 h 332"/>
                <a:gd name="T16" fmla="*/ 282 w 331"/>
                <a:gd name="T17" fmla="*/ 127 h 332"/>
                <a:gd name="T18" fmla="*/ 279 w 331"/>
                <a:gd name="T19" fmla="*/ 140 h 332"/>
                <a:gd name="T20" fmla="*/ 229 w 331"/>
                <a:gd name="T21" fmla="*/ 186 h 332"/>
                <a:gd name="T22" fmla="*/ 242 w 331"/>
                <a:gd name="T23" fmla="*/ 252 h 332"/>
                <a:gd name="T24" fmla="*/ 237 w 331"/>
                <a:gd name="T25" fmla="*/ 265 h 332"/>
                <a:gd name="T26" fmla="*/ 224 w 331"/>
                <a:gd name="T27" fmla="*/ 265 h 332"/>
                <a:gd name="T28" fmla="*/ 165 w 331"/>
                <a:gd name="T29" fmla="*/ 232 h 332"/>
                <a:gd name="T30" fmla="*/ 106 w 331"/>
                <a:gd name="T31" fmla="*/ 265 h 332"/>
                <a:gd name="T32" fmla="*/ 93 w 331"/>
                <a:gd name="T33" fmla="*/ 265 h 332"/>
                <a:gd name="T34" fmla="*/ 89 w 331"/>
                <a:gd name="T35" fmla="*/ 252 h 332"/>
                <a:gd name="T36" fmla="*/ 102 w 331"/>
                <a:gd name="T37" fmla="*/ 186 h 332"/>
                <a:gd name="T38" fmla="*/ 52 w 331"/>
                <a:gd name="T39" fmla="*/ 140 h 332"/>
                <a:gd name="T40" fmla="*/ 49 w 331"/>
                <a:gd name="T41" fmla="*/ 127 h 332"/>
                <a:gd name="T42" fmla="*/ 59 w 331"/>
                <a:gd name="T43" fmla="*/ 119 h 332"/>
                <a:gd name="T44" fmla="*/ 126 w 331"/>
                <a:gd name="T45" fmla="*/ 111 h 332"/>
                <a:gd name="T46" fmla="*/ 154 w 331"/>
                <a:gd name="T47" fmla="*/ 50 h 332"/>
                <a:gd name="T48" fmla="*/ 165 w 331"/>
                <a:gd name="T49" fmla="*/ 43 h 332"/>
                <a:gd name="T50" fmla="*/ 176 w 331"/>
                <a:gd name="T51" fmla="*/ 5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31" h="332">
                  <a:moveTo>
                    <a:pt x="165" y="0"/>
                  </a:moveTo>
                  <a:cubicBezTo>
                    <a:pt x="257" y="0"/>
                    <a:pt x="331" y="74"/>
                    <a:pt x="331" y="166"/>
                  </a:cubicBezTo>
                  <a:cubicBezTo>
                    <a:pt x="331" y="257"/>
                    <a:pt x="257" y="332"/>
                    <a:pt x="165" y="332"/>
                  </a:cubicBezTo>
                  <a:cubicBezTo>
                    <a:pt x="74" y="332"/>
                    <a:pt x="0" y="257"/>
                    <a:pt x="0" y="166"/>
                  </a:cubicBezTo>
                  <a:cubicBezTo>
                    <a:pt x="0" y="74"/>
                    <a:pt x="74" y="0"/>
                    <a:pt x="165" y="0"/>
                  </a:cubicBezTo>
                  <a:close/>
                  <a:moveTo>
                    <a:pt x="176" y="50"/>
                  </a:moveTo>
                  <a:cubicBezTo>
                    <a:pt x="205" y="111"/>
                    <a:pt x="205" y="111"/>
                    <a:pt x="205" y="111"/>
                  </a:cubicBezTo>
                  <a:cubicBezTo>
                    <a:pt x="272" y="119"/>
                    <a:pt x="272" y="119"/>
                    <a:pt x="272" y="119"/>
                  </a:cubicBezTo>
                  <a:cubicBezTo>
                    <a:pt x="277" y="120"/>
                    <a:pt x="281" y="123"/>
                    <a:pt x="282" y="127"/>
                  </a:cubicBezTo>
                  <a:cubicBezTo>
                    <a:pt x="284" y="132"/>
                    <a:pt x="282" y="137"/>
                    <a:pt x="279" y="140"/>
                  </a:cubicBezTo>
                  <a:cubicBezTo>
                    <a:pt x="229" y="186"/>
                    <a:pt x="229" y="186"/>
                    <a:pt x="229" y="186"/>
                  </a:cubicBezTo>
                  <a:cubicBezTo>
                    <a:pt x="242" y="252"/>
                    <a:pt x="242" y="252"/>
                    <a:pt x="242" y="252"/>
                  </a:cubicBezTo>
                  <a:cubicBezTo>
                    <a:pt x="243" y="257"/>
                    <a:pt x="241" y="262"/>
                    <a:pt x="237" y="265"/>
                  </a:cubicBezTo>
                  <a:cubicBezTo>
                    <a:pt x="234" y="267"/>
                    <a:pt x="229" y="268"/>
                    <a:pt x="224" y="265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06" y="265"/>
                    <a:pt x="106" y="265"/>
                    <a:pt x="106" y="265"/>
                  </a:cubicBezTo>
                  <a:cubicBezTo>
                    <a:pt x="102" y="268"/>
                    <a:pt x="97" y="267"/>
                    <a:pt x="93" y="265"/>
                  </a:cubicBezTo>
                  <a:cubicBezTo>
                    <a:pt x="89" y="262"/>
                    <a:pt x="88" y="257"/>
                    <a:pt x="89" y="252"/>
                  </a:cubicBezTo>
                  <a:cubicBezTo>
                    <a:pt x="102" y="186"/>
                    <a:pt x="102" y="186"/>
                    <a:pt x="102" y="186"/>
                  </a:cubicBezTo>
                  <a:cubicBezTo>
                    <a:pt x="52" y="140"/>
                    <a:pt x="52" y="140"/>
                    <a:pt x="52" y="140"/>
                  </a:cubicBezTo>
                  <a:cubicBezTo>
                    <a:pt x="48" y="137"/>
                    <a:pt x="47" y="132"/>
                    <a:pt x="49" y="127"/>
                  </a:cubicBezTo>
                  <a:cubicBezTo>
                    <a:pt x="50" y="123"/>
                    <a:pt x="54" y="120"/>
                    <a:pt x="59" y="119"/>
                  </a:cubicBezTo>
                  <a:cubicBezTo>
                    <a:pt x="126" y="111"/>
                    <a:pt x="126" y="111"/>
                    <a:pt x="126" y="111"/>
                  </a:cubicBezTo>
                  <a:cubicBezTo>
                    <a:pt x="154" y="50"/>
                    <a:pt x="154" y="50"/>
                    <a:pt x="154" y="50"/>
                  </a:cubicBezTo>
                  <a:cubicBezTo>
                    <a:pt x="156" y="45"/>
                    <a:pt x="161" y="43"/>
                    <a:pt x="165" y="43"/>
                  </a:cubicBezTo>
                  <a:cubicBezTo>
                    <a:pt x="170" y="43"/>
                    <a:pt x="174" y="45"/>
                    <a:pt x="176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latin typeface="+mj-ea"/>
                <a:ea typeface="+mj-ea"/>
              </a:endParaRPr>
            </a:p>
          </p:txBody>
        </p:sp>
      </p:grpSp>
      <p:graphicFrame>
        <p:nvGraphicFramePr>
          <p:cNvPr id="15" name="图表 14"/>
          <p:cNvGraphicFramePr/>
          <p:nvPr>
            <p:extLst/>
          </p:nvPr>
        </p:nvGraphicFramePr>
        <p:xfrm>
          <a:off x="1553746" y="960631"/>
          <a:ext cx="6036509" cy="2563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11596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1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>
                                            <p:graphicEl>
                                              <a:chart seriesIdx="1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500"/>
                            </p:stCondLst>
                            <p:childTnLst>
                              <p:par>
                                <p:cTn id="56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Graphic spid="15" grpId="0">
        <p:bldSub>
          <a:bldChart bld="seriesEl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 Box 18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5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Chart 14"/>
          <p:cNvGraphicFramePr/>
          <p:nvPr>
            <p:extLst/>
          </p:nvPr>
        </p:nvGraphicFramePr>
        <p:xfrm>
          <a:off x="242325" y="1077338"/>
          <a:ext cx="4425067" cy="3304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15"/>
          <p:cNvSpPr/>
          <p:nvPr/>
        </p:nvSpPr>
        <p:spPr>
          <a:xfrm>
            <a:off x="694244" y="4269745"/>
            <a:ext cx="8774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cs typeface="Clear Sans Thin" panose="020B0203030202020304" pitchFamily="34" charset="0"/>
              </a:rPr>
              <a:t>添加标题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cs typeface="Clear Sans Thin" panose="020B0203030202020304" pitchFamily="34" charset="0"/>
              </a:rPr>
              <a:t> 1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  <a:cs typeface="Clear Sans Thin" panose="020B0203030202020304" pitchFamily="34" charset="0"/>
            </a:endParaRPr>
          </a:p>
        </p:txBody>
      </p:sp>
      <p:sp>
        <p:nvSpPr>
          <p:cNvPr id="6" name="Rectangle 16"/>
          <p:cNvSpPr/>
          <p:nvPr/>
        </p:nvSpPr>
        <p:spPr>
          <a:xfrm>
            <a:off x="1917737" y="4269745"/>
            <a:ext cx="8774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cs typeface="Clear Sans Thin" panose="020B0203030202020304" pitchFamily="34" charset="0"/>
              </a:rPr>
              <a:t>添加标题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cs typeface="Clear Sans Thin" panose="020B0203030202020304" pitchFamily="34" charset="0"/>
              </a:rPr>
              <a:t> 2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  <a:cs typeface="Clear Sans Thin" panose="020B0203030202020304" pitchFamily="34" charset="0"/>
            </a:endParaRPr>
          </a:p>
        </p:txBody>
      </p:sp>
      <p:sp>
        <p:nvSpPr>
          <p:cNvPr id="7" name="Rectangle 17"/>
          <p:cNvSpPr/>
          <p:nvPr/>
        </p:nvSpPr>
        <p:spPr>
          <a:xfrm>
            <a:off x="3141230" y="4269745"/>
            <a:ext cx="8774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cs typeface="Clear Sans Thin" panose="020B0203030202020304" pitchFamily="34" charset="0"/>
              </a:rPr>
              <a:t>添加标题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cs typeface="Clear Sans Thin" panose="020B0203030202020304" pitchFamily="34" charset="0"/>
              </a:rPr>
              <a:t> 3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  <a:cs typeface="Clear Sans Thin" panose="020B0203030202020304" pitchFamily="34" charset="0"/>
            </a:endParaRPr>
          </a:p>
        </p:txBody>
      </p:sp>
      <p:sp>
        <p:nvSpPr>
          <p:cNvPr id="8" name="TextBox 25"/>
          <p:cNvSpPr txBox="1"/>
          <p:nvPr/>
        </p:nvSpPr>
        <p:spPr>
          <a:xfrm>
            <a:off x="5678723" y="1398442"/>
            <a:ext cx="277980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 smtClean="0">
                <a:solidFill>
                  <a:schemeClr val="accent3"/>
                </a:solidFill>
                <a:latin typeface="+mj-ea"/>
                <a:ea typeface="+mj-ea"/>
              </a:rPr>
              <a:t>填加标题</a:t>
            </a:r>
            <a:endParaRPr lang="en-US" altLang="zh-CN" sz="1400" b="1" dirty="0" smtClean="0">
              <a:solidFill>
                <a:schemeClr val="accent3"/>
              </a:solidFill>
              <a:latin typeface="+mj-ea"/>
              <a:ea typeface="+mj-ea"/>
            </a:endParaRPr>
          </a:p>
          <a:p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单击此处添加文本单击此处添加文本</a:t>
            </a:r>
            <a:endParaRPr lang="en-US" altLang="zh-CN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单击此处添加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文本单击此处添加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文本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" name="TextBox 26"/>
          <p:cNvSpPr txBox="1"/>
          <p:nvPr/>
        </p:nvSpPr>
        <p:spPr>
          <a:xfrm>
            <a:off x="5680625" y="2492227"/>
            <a:ext cx="277980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填加标题</a:t>
            </a:r>
            <a:endParaRPr lang="en-US" altLang="zh-CN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单击此处添加文本单击此处添加文本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单击此处添加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文本单击此处添加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文本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0" name="TextBox 27"/>
          <p:cNvSpPr txBox="1"/>
          <p:nvPr/>
        </p:nvSpPr>
        <p:spPr>
          <a:xfrm>
            <a:off x="5680625" y="3550826"/>
            <a:ext cx="277980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 smtClean="0">
                <a:solidFill>
                  <a:schemeClr val="accent2"/>
                </a:solidFill>
                <a:latin typeface="+mj-ea"/>
                <a:ea typeface="+mj-ea"/>
              </a:rPr>
              <a:t>填加标题</a:t>
            </a:r>
            <a:endParaRPr lang="en-US" altLang="zh-CN" sz="1400" b="1" dirty="0" smtClean="0">
              <a:solidFill>
                <a:schemeClr val="accent2"/>
              </a:solidFill>
              <a:latin typeface="+mj-ea"/>
              <a:ea typeface="+mj-ea"/>
            </a:endParaRPr>
          </a:p>
          <a:p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单击此处添加文本单击此处添加文本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单击此处添加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文本单击此处添加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文本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4997236" y="2251277"/>
            <a:ext cx="3319180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</a:ln>
          <a:effectLst/>
        </p:spPr>
      </p:cxnSp>
      <p:cxnSp>
        <p:nvCxnSpPr>
          <p:cNvPr id="12" name="直接连接符 11"/>
          <p:cNvCxnSpPr/>
          <p:nvPr/>
        </p:nvCxnSpPr>
        <p:spPr>
          <a:xfrm>
            <a:off x="4996625" y="3405963"/>
            <a:ext cx="3319791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</a:ln>
          <a:effectLst/>
        </p:spPr>
      </p:cxnSp>
      <p:grpSp>
        <p:nvGrpSpPr>
          <p:cNvPr id="13" name="组合 12"/>
          <p:cNvGrpSpPr/>
          <p:nvPr/>
        </p:nvGrpSpPr>
        <p:grpSpPr>
          <a:xfrm>
            <a:off x="4955424" y="1436384"/>
            <a:ext cx="599448" cy="599448"/>
            <a:chOff x="4499992" y="267494"/>
            <a:chExt cx="599448" cy="599448"/>
          </a:xfrm>
        </p:grpSpPr>
        <p:grpSp>
          <p:nvGrpSpPr>
            <p:cNvPr id="14" name="组合 13"/>
            <p:cNvGrpSpPr/>
            <p:nvPr/>
          </p:nvGrpSpPr>
          <p:grpSpPr>
            <a:xfrm>
              <a:off x="4499992" y="267494"/>
              <a:ext cx="599448" cy="599448"/>
              <a:chOff x="4131160" y="713581"/>
              <a:chExt cx="881684" cy="881684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4131160" y="713581"/>
                <a:ext cx="881684" cy="881684"/>
              </a:xfrm>
              <a:prstGeom prst="ellipse">
                <a:avLst/>
              </a:prstGeom>
              <a:gradFill flip="none" rotWithShape="1">
                <a:gsLst>
                  <a:gs pos="4500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000000" scaled="0"/>
                <a:tileRect/>
              </a:gradFill>
              <a:ln w="6350">
                <a:gradFill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chemeClr val="bg1"/>
                    </a:gs>
                  </a:gsLst>
                  <a:lin ang="17400000" scaled="0"/>
                </a:gradFill>
              </a:ln>
              <a:effectLst>
                <a:outerShdw blurRad="152400" dist="38100" dir="810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4237176" y="819597"/>
                <a:ext cx="669652" cy="66965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35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15" name="Freeform 70"/>
            <p:cNvSpPr>
              <a:spLocks noEditPoints="1"/>
            </p:cNvSpPr>
            <p:nvPr/>
          </p:nvSpPr>
          <p:spPr bwMode="auto">
            <a:xfrm>
              <a:off x="4679089" y="422857"/>
              <a:ext cx="241254" cy="288722"/>
            </a:xfrm>
            <a:custGeom>
              <a:avLst/>
              <a:gdLst>
                <a:gd name="T0" fmla="*/ 346 w 346"/>
                <a:gd name="T1" fmla="*/ 77 h 414"/>
                <a:gd name="T2" fmla="*/ 345 w 346"/>
                <a:gd name="T3" fmla="*/ 75 h 414"/>
                <a:gd name="T4" fmla="*/ 345 w 346"/>
                <a:gd name="T5" fmla="*/ 74 h 414"/>
                <a:gd name="T6" fmla="*/ 343 w 346"/>
                <a:gd name="T7" fmla="*/ 72 h 414"/>
                <a:gd name="T8" fmla="*/ 273 w 346"/>
                <a:gd name="T9" fmla="*/ 2 h 414"/>
                <a:gd name="T10" fmla="*/ 271 w 346"/>
                <a:gd name="T11" fmla="*/ 0 h 414"/>
                <a:gd name="T12" fmla="*/ 270 w 346"/>
                <a:gd name="T13" fmla="*/ 0 h 414"/>
                <a:gd name="T14" fmla="*/ 268 w 346"/>
                <a:gd name="T15" fmla="*/ 0 h 414"/>
                <a:gd name="T16" fmla="*/ 268 w 346"/>
                <a:gd name="T17" fmla="*/ 0 h 414"/>
                <a:gd name="T18" fmla="*/ 7 w 346"/>
                <a:gd name="T19" fmla="*/ 0 h 414"/>
                <a:gd name="T20" fmla="*/ 0 w 346"/>
                <a:gd name="T21" fmla="*/ 7 h 414"/>
                <a:gd name="T22" fmla="*/ 0 w 346"/>
                <a:gd name="T23" fmla="*/ 407 h 414"/>
                <a:gd name="T24" fmla="*/ 7 w 346"/>
                <a:gd name="T25" fmla="*/ 414 h 414"/>
                <a:gd name="T26" fmla="*/ 338 w 346"/>
                <a:gd name="T27" fmla="*/ 414 h 414"/>
                <a:gd name="T28" fmla="*/ 346 w 346"/>
                <a:gd name="T29" fmla="*/ 407 h 414"/>
                <a:gd name="T30" fmla="*/ 346 w 346"/>
                <a:gd name="T31" fmla="*/ 77 h 414"/>
                <a:gd name="T32" fmla="*/ 346 w 346"/>
                <a:gd name="T33" fmla="*/ 77 h 414"/>
                <a:gd name="T34" fmla="*/ 275 w 346"/>
                <a:gd name="T35" fmla="*/ 25 h 414"/>
                <a:gd name="T36" fmla="*/ 320 w 346"/>
                <a:gd name="T37" fmla="*/ 70 h 414"/>
                <a:gd name="T38" fmla="*/ 275 w 346"/>
                <a:gd name="T39" fmla="*/ 70 h 414"/>
                <a:gd name="T40" fmla="*/ 275 w 346"/>
                <a:gd name="T41" fmla="*/ 25 h 414"/>
                <a:gd name="T42" fmla="*/ 14 w 346"/>
                <a:gd name="T43" fmla="*/ 400 h 414"/>
                <a:gd name="T44" fmla="*/ 14 w 346"/>
                <a:gd name="T45" fmla="*/ 14 h 414"/>
                <a:gd name="T46" fmla="*/ 260 w 346"/>
                <a:gd name="T47" fmla="*/ 14 h 414"/>
                <a:gd name="T48" fmla="*/ 260 w 346"/>
                <a:gd name="T49" fmla="*/ 77 h 414"/>
                <a:gd name="T50" fmla="*/ 268 w 346"/>
                <a:gd name="T51" fmla="*/ 85 h 414"/>
                <a:gd name="T52" fmla="*/ 331 w 346"/>
                <a:gd name="T53" fmla="*/ 85 h 414"/>
                <a:gd name="T54" fmla="*/ 331 w 346"/>
                <a:gd name="T55" fmla="*/ 400 h 414"/>
                <a:gd name="T56" fmla="*/ 14 w 346"/>
                <a:gd name="T57" fmla="*/ 400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6" h="414">
                  <a:moveTo>
                    <a:pt x="346" y="77"/>
                  </a:moveTo>
                  <a:cubicBezTo>
                    <a:pt x="345" y="76"/>
                    <a:pt x="345" y="76"/>
                    <a:pt x="345" y="75"/>
                  </a:cubicBezTo>
                  <a:cubicBezTo>
                    <a:pt x="345" y="75"/>
                    <a:pt x="345" y="75"/>
                    <a:pt x="345" y="74"/>
                  </a:cubicBezTo>
                  <a:cubicBezTo>
                    <a:pt x="345" y="74"/>
                    <a:pt x="344" y="73"/>
                    <a:pt x="343" y="72"/>
                  </a:cubicBezTo>
                  <a:cubicBezTo>
                    <a:pt x="273" y="2"/>
                    <a:pt x="273" y="2"/>
                    <a:pt x="273" y="2"/>
                  </a:cubicBezTo>
                  <a:cubicBezTo>
                    <a:pt x="272" y="1"/>
                    <a:pt x="272" y="1"/>
                    <a:pt x="271" y="0"/>
                  </a:cubicBezTo>
                  <a:cubicBezTo>
                    <a:pt x="271" y="0"/>
                    <a:pt x="270" y="0"/>
                    <a:pt x="270" y="0"/>
                  </a:cubicBezTo>
                  <a:cubicBezTo>
                    <a:pt x="270" y="0"/>
                    <a:pt x="269" y="0"/>
                    <a:pt x="268" y="0"/>
                  </a:cubicBezTo>
                  <a:cubicBezTo>
                    <a:pt x="268" y="0"/>
                    <a:pt x="268" y="0"/>
                    <a:pt x="26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0" y="411"/>
                    <a:pt x="3" y="414"/>
                    <a:pt x="7" y="414"/>
                  </a:cubicBezTo>
                  <a:cubicBezTo>
                    <a:pt x="338" y="414"/>
                    <a:pt x="338" y="414"/>
                    <a:pt x="338" y="414"/>
                  </a:cubicBezTo>
                  <a:cubicBezTo>
                    <a:pt x="342" y="414"/>
                    <a:pt x="346" y="411"/>
                    <a:pt x="346" y="407"/>
                  </a:cubicBezTo>
                  <a:cubicBezTo>
                    <a:pt x="346" y="77"/>
                    <a:pt x="346" y="77"/>
                    <a:pt x="346" y="77"/>
                  </a:cubicBezTo>
                  <a:cubicBezTo>
                    <a:pt x="346" y="77"/>
                    <a:pt x="346" y="77"/>
                    <a:pt x="346" y="77"/>
                  </a:cubicBezTo>
                  <a:close/>
                  <a:moveTo>
                    <a:pt x="275" y="25"/>
                  </a:moveTo>
                  <a:cubicBezTo>
                    <a:pt x="320" y="70"/>
                    <a:pt x="320" y="70"/>
                    <a:pt x="320" y="70"/>
                  </a:cubicBezTo>
                  <a:cubicBezTo>
                    <a:pt x="275" y="70"/>
                    <a:pt x="275" y="70"/>
                    <a:pt x="275" y="70"/>
                  </a:cubicBezTo>
                  <a:lnTo>
                    <a:pt x="275" y="25"/>
                  </a:lnTo>
                  <a:close/>
                  <a:moveTo>
                    <a:pt x="14" y="400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260" y="14"/>
                    <a:pt x="260" y="14"/>
                    <a:pt x="260" y="14"/>
                  </a:cubicBezTo>
                  <a:cubicBezTo>
                    <a:pt x="260" y="77"/>
                    <a:pt x="260" y="77"/>
                    <a:pt x="260" y="77"/>
                  </a:cubicBezTo>
                  <a:cubicBezTo>
                    <a:pt x="260" y="81"/>
                    <a:pt x="264" y="85"/>
                    <a:pt x="268" y="85"/>
                  </a:cubicBezTo>
                  <a:cubicBezTo>
                    <a:pt x="331" y="85"/>
                    <a:pt x="331" y="85"/>
                    <a:pt x="331" y="85"/>
                  </a:cubicBezTo>
                  <a:cubicBezTo>
                    <a:pt x="331" y="400"/>
                    <a:pt x="331" y="400"/>
                    <a:pt x="331" y="400"/>
                  </a:cubicBezTo>
                  <a:lnTo>
                    <a:pt x="14" y="4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68571" tIns="34286" rIns="68571" bIns="34286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ea"/>
                <a:ea typeface="+mj-ea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970854" y="2492227"/>
            <a:ext cx="599448" cy="599448"/>
            <a:chOff x="5418452" y="307702"/>
            <a:chExt cx="599448" cy="599448"/>
          </a:xfrm>
        </p:grpSpPr>
        <p:grpSp>
          <p:nvGrpSpPr>
            <p:cNvPr id="19" name="组合 18"/>
            <p:cNvGrpSpPr/>
            <p:nvPr/>
          </p:nvGrpSpPr>
          <p:grpSpPr>
            <a:xfrm>
              <a:off x="5418452" y="307702"/>
              <a:ext cx="599448" cy="599448"/>
              <a:chOff x="4131160" y="713581"/>
              <a:chExt cx="881684" cy="881684"/>
            </a:xfrm>
          </p:grpSpPr>
          <p:sp>
            <p:nvSpPr>
              <p:cNvPr id="21" name="椭圆 20"/>
              <p:cNvSpPr/>
              <p:nvPr/>
            </p:nvSpPr>
            <p:spPr>
              <a:xfrm>
                <a:off x="4131160" y="713581"/>
                <a:ext cx="881684" cy="881684"/>
              </a:xfrm>
              <a:prstGeom prst="ellipse">
                <a:avLst/>
              </a:prstGeom>
              <a:gradFill flip="none" rotWithShape="1">
                <a:gsLst>
                  <a:gs pos="4500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000000" scaled="0"/>
                <a:tileRect/>
              </a:gradFill>
              <a:ln w="6350">
                <a:gradFill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chemeClr val="bg1"/>
                    </a:gs>
                  </a:gsLst>
                  <a:lin ang="17400000" scaled="0"/>
                </a:gradFill>
              </a:ln>
              <a:effectLst>
                <a:outerShdw blurRad="152400" dist="38100" dir="810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4237176" y="819597"/>
                <a:ext cx="669652" cy="66965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35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20" name="Freeform 72"/>
            <p:cNvSpPr>
              <a:spLocks noEditPoints="1"/>
            </p:cNvSpPr>
            <p:nvPr/>
          </p:nvSpPr>
          <p:spPr bwMode="auto">
            <a:xfrm>
              <a:off x="5580112" y="455050"/>
              <a:ext cx="297176" cy="297712"/>
            </a:xfrm>
            <a:custGeom>
              <a:avLst/>
              <a:gdLst>
                <a:gd name="T0" fmla="*/ 337 w 411"/>
                <a:gd name="T1" fmla="*/ 198 h 412"/>
                <a:gd name="T2" fmla="*/ 284 w 411"/>
                <a:gd name="T3" fmla="*/ 220 h 412"/>
                <a:gd name="T4" fmla="*/ 249 w 411"/>
                <a:gd name="T5" fmla="*/ 185 h 412"/>
                <a:gd name="T6" fmla="*/ 283 w 411"/>
                <a:gd name="T7" fmla="*/ 107 h 412"/>
                <a:gd name="T8" fmla="*/ 176 w 411"/>
                <a:gd name="T9" fmla="*/ 0 h 412"/>
                <a:gd name="T10" fmla="*/ 68 w 411"/>
                <a:gd name="T11" fmla="*/ 107 h 412"/>
                <a:gd name="T12" fmla="*/ 116 w 411"/>
                <a:gd name="T13" fmla="*/ 196 h 412"/>
                <a:gd name="T14" fmla="*/ 96 w 411"/>
                <a:gd name="T15" fmla="*/ 266 h 412"/>
                <a:gd name="T16" fmla="*/ 74 w 411"/>
                <a:gd name="T17" fmla="*/ 263 h 412"/>
                <a:gd name="T18" fmla="*/ 0 w 411"/>
                <a:gd name="T19" fmla="*/ 337 h 412"/>
                <a:gd name="T20" fmla="*/ 74 w 411"/>
                <a:gd name="T21" fmla="*/ 412 h 412"/>
                <a:gd name="T22" fmla="*/ 149 w 411"/>
                <a:gd name="T23" fmla="*/ 337 h 412"/>
                <a:gd name="T24" fmla="*/ 110 w 411"/>
                <a:gd name="T25" fmla="*/ 272 h 412"/>
                <a:gd name="T26" fmla="*/ 130 w 411"/>
                <a:gd name="T27" fmla="*/ 204 h 412"/>
                <a:gd name="T28" fmla="*/ 176 w 411"/>
                <a:gd name="T29" fmla="*/ 214 h 412"/>
                <a:gd name="T30" fmla="*/ 238 w 411"/>
                <a:gd name="T31" fmla="*/ 195 h 412"/>
                <a:gd name="T32" fmla="*/ 275 w 411"/>
                <a:gd name="T33" fmla="*/ 232 h 412"/>
                <a:gd name="T34" fmla="*/ 262 w 411"/>
                <a:gd name="T35" fmla="*/ 273 h 412"/>
                <a:gd name="T36" fmla="*/ 337 w 411"/>
                <a:gd name="T37" fmla="*/ 347 h 412"/>
                <a:gd name="T38" fmla="*/ 411 w 411"/>
                <a:gd name="T39" fmla="*/ 273 h 412"/>
                <a:gd name="T40" fmla="*/ 337 w 411"/>
                <a:gd name="T41" fmla="*/ 198 h 412"/>
                <a:gd name="T42" fmla="*/ 134 w 411"/>
                <a:gd name="T43" fmla="*/ 337 h 412"/>
                <a:gd name="T44" fmla="*/ 74 w 411"/>
                <a:gd name="T45" fmla="*/ 397 h 412"/>
                <a:gd name="T46" fmla="*/ 14 w 411"/>
                <a:gd name="T47" fmla="*/ 337 h 412"/>
                <a:gd name="T48" fmla="*/ 74 w 411"/>
                <a:gd name="T49" fmla="*/ 278 h 412"/>
                <a:gd name="T50" fmla="*/ 134 w 411"/>
                <a:gd name="T51" fmla="*/ 337 h 412"/>
                <a:gd name="T52" fmla="*/ 83 w 411"/>
                <a:gd name="T53" fmla="*/ 107 h 412"/>
                <a:gd name="T54" fmla="*/ 176 w 411"/>
                <a:gd name="T55" fmla="*/ 14 h 412"/>
                <a:gd name="T56" fmla="*/ 268 w 411"/>
                <a:gd name="T57" fmla="*/ 107 h 412"/>
                <a:gd name="T58" fmla="*/ 176 w 411"/>
                <a:gd name="T59" fmla="*/ 200 h 412"/>
                <a:gd name="T60" fmla="*/ 83 w 411"/>
                <a:gd name="T61" fmla="*/ 107 h 412"/>
                <a:gd name="T62" fmla="*/ 337 w 411"/>
                <a:gd name="T63" fmla="*/ 332 h 412"/>
                <a:gd name="T64" fmla="*/ 277 w 411"/>
                <a:gd name="T65" fmla="*/ 273 h 412"/>
                <a:gd name="T66" fmla="*/ 337 w 411"/>
                <a:gd name="T67" fmla="*/ 213 h 412"/>
                <a:gd name="T68" fmla="*/ 397 w 411"/>
                <a:gd name="T69" fmla="*/ 273 h 412"/>
                <a:gd name="T70" fmla="*/ 337 w 411"/>
                <a:gd name="T71" fmla="*/ 332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11" h="412">
                  <a:moveTo>
                    <a:pt x="337" y="198"/>
                  </a:moveTo>
                  <a:cubicBezTo>
                    <a:pt x="316" y="198"/>
                    <a:pt x="298" y="206"/>
                    <a:pt x="284" y="220"/>
                  </a:cubicBezTo>
                  <a:cubicBezTo>
                    <a:pt x="249" y="185"/>
                    <a:pt x="249" y="185"/>
                    <a:pt x="249" y="185"/>
                  </a:cubicBezTo>
                  <a:cubicBezTo>
                    <a:pt x="270" y="166"/>
                    <a:pt x="283" y="138"/>
                    <a:pt x="283" y="107"/>
                  </a:cubicBezTo>
                  <a:cubicBezTo>
                    <a:pt x="283" y="48"/>
                    <a:pt x="235" y="0"/>
                    <a:pt x="176" y="0"/>
                  </a:cubicBezTo>
                  <a:cubicBezTo>
                    <a:pt x="117" y="0"/>
                    <a:pt x="68" y="48"/>
                    <a:pt x="68" y="107"/>
                  </a:cubicBezTo>
                  <a:cubicBezTo>
                    <a:pt x="68" y="144"/>
                    <a:pt x="88" y="177"/>
                    <a:pt x="116" y="196"/>
                  </a:cubicBezTo>
                  <a:cubicBezTo>
                    <a:pt x="96" y="266"/>
                    <a:pt x="96" y="266"/>
                    <a:pt x="96" y="266"/>
                  </a:cubicBezTo>
                  <a:cubicBezTo>
                    <a:pt x="89" y="264"/>
                    <a:pt x="82" y="263"/>
                    <a:pt x="74" y="263"/>
                  </a:cubicBezTo>
                  <a:cubicBezTo>
                    <a:pt x="33" y="263"/>
                    <a:pt x="0" y="296"/>
                    <a:pt x="0" y="337"/>
                  </a:cubicBezTo>
                  <a:cubicBezTo>
                    <a:pt x="0" y="378"/>
                    <a:pt x="33" y="412"/>
                    <a:pt x="74" y="412"/>
                  </a:cubicBezTo>
                  <a:cubicBezTo>
                    <a:pt x="115" y="412"/>
                    <a:pt x="149" y="378"/>
                    <a:pt x="149" y="337"/>
                  </a:cubicBezTo>
                  <a:cubicBezTo>
                    <a:pt x="149" y="309"/>
                    <a:pt x="133" y="284"/>
                    <a:pt x="110" y="272"/>
                  </a:cubicBezTo>
                  <a:cubicBezTo>
                    <a:pt x="130" y="204"/>
                    <a:pt x="130" y="204"/>
                    <a:pt x="130" y="204"/>
                  </a:cubicBezTo>
                  <a:cubicBezTo>
                    <a:pt x="144" y="210"/>
                    <a:pt x="159" y="214"/>
                    <a:pt x="176" y="214"/>
                  </a:cubicBezTo>
                  <a:cubicBezTo>
                    <a:pt x="199" y="214"/>
                    <a:pt x="220" y="207"/>
                    <a:pt x="238" y="195"/>
                  </a:cubicBezTo>
                  <a:cubicBezTo>
                    <a:pt x="275" y="232"/>
                    <a:pt x="275" y="232"/>
                    <a:pt x="275" y="232"/>
                  </a:cubicBezTo>
                  <a:cubicBezTo>
                    <a:pt x="267" y="243"/>
                    <a:pt x="262" y="257"/>
                    <a:pt x="262" y="273"/>
                  </a:cubicBezTo>
                  <a:cubicBezTo>
                    <a:pt x="262" y="314"/>
                    <a:pt x="296" y="347"/>
                    <a:pt x="337" y="347"/>
                  </a:cubicBezTo>
                  <a:cubicBezTo>
                    <a:pt x="378" y="347"/>
                    <a:pt x="411" y="314"/>
                    <a:pt x="411" y="273"/>
                  </a:cubicBezTo>
                  <a:cubicBezTo>
                    <a:pt x="411" y="231"/>
                    <a:pt x="378" y="198"/>
                    <a:pt x="337" y="198"/>
                  </a:cubicBezTo>
                  <a:close/>
                  <a:moveTo>
                    <a:pt x="134" y="337"/>
                  </a:moveTo>
                  <a:cubicBezTo>
                    <a:pt x="134" y="370"/>
                    <a:pt x="107" y="397"/>
                    <a:pt x="74" y="397"/>
                  </a:cubicBezTo>
                  <a:cubicBezTo>
                    <a:pt x="41" y="397"/>
                    <a:pt x="14" y="370"/>
                    <a:pt x="14" y="337"/>
                  </a:cubicBezTo>
                  <a:cubicBezTo>
                    <a:pt x="14" y="304"/>
                    <a:pt x="41" y="278"/>
                    <a:pt x="74" y="278"/>
                  </a:cubicBezTo>
                  <a:cubicBezTo>
                    <a:pt x="107" y="278"/>
                    <a:pt x="134" y="304"/>
                    <a:pt x="134" y="337"/>
                  </a:cubicBezTo>
                  <a:close/>
                  <a:moveTo>
                    <a:pt x="83" y="107"/>
                  </a:moveTo>
                  <a:cubicBezTo>
                    <a:pt x="83" y="56"/>
                    <a:pt x="125" y="14"/>
                    <a:pt x="176" y="14"/>
                  </a:cubicBezTo>
                  <a:cubicBezTo>
                    <a:pt x="227" y="14"/>
                    <a:pt x="268" y="56"/>
                    <a:pt x="268" y="107"/>
                  </a:cubicBezTo>
                  <a:cubicBezTo>
                    <a:pt x="268" y="158"/>
                    <a:pt x="227" y="200"/>
                    <a:pt x="176" y="200"/>
                  </a:cubicBezTo>
                  <a:cubicBezTo>
                    <a:pt x="125" y="200"/>
                    <a:pt x="83" y="158"/>
                    <a:pt x="83" y="107"/>
                  </a:cubicBezTo>
                  <a:close/>
                  <a:moveTo>
                    <a:pt x="337" y="332"/>
                  </a:moveTo>
                  <a:cubicBezTo>
                    <a:pt x="304" y="332"/>
                    <a:pt x="277" y="306"/>
                    <a:pt x="277" y="273"/>
                  </a:cubicBezTo>
                  <a:cubicBezTo>
                    <a:pt x="277" y="240"/>
                    <a:pt x="304" y="213"/>
                    <a:pt x="337" y="213"/>
                  </a:cubicBezTo>
                  <a:cubicBezTo>
                    <a:pt x="370" y="213"/>
                    <a:pt x="397" y="240"/>
                    <a:pt x="397" y="273"/>
                  </a:cubicBezTo>
                  <a:cubicBezTo>
                    <a:pt x="397" y="306"/>
                    <a:pt x="370" y="332"/>
                    <a:pt x="337" y="3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68571" tIns="34286" rIns="68571" bIns="34286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ea"/>
                <a:ea typeface="+mj-ea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988609" y="3529882"/>
            <a:ext cx="599448" cy="599448"/>
            <a:chOff x="6516216" y="334289"/>
            <a:chExt cx="599448" cy="599448"/>
          </a:xfrm>
        </p:grpSpPr>
        <p:grpSp>
          <p:nvGrpSpPr>
            <p:cNvPr id="24" name="组合 23"/>
            <p:cNvGrpSpPr/>
            <p:nvPr/>
          </p:nvGrpSpPr>
          <p:grpSpPr>
            <a:xfrm>
              <a:off x="6516216" y="334289"/>
              <a:ext cx="599448" cy="599448"/>
              <a:chOff x="4131160" y="713581"/>
              <a:chExt cx="881684" cy="881684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4131160" y="713581"/>
                <a:ext cx="881684" cy="881684"/>
              </a:xfrm>
              <a:prstGeom prst="ellipse">
                <a:avLst/>
              </a:prstGeom>
              <a:gradFill flip="none" rotWithShape="1">
                <a:gsLst>
                  <a:gs pos="4500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000000" scaled="0"/>
                <a:tileRect/>
              </a:gradFill>
              <a:ln w="6350">
                <a:gradFill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chemeClr val="bg1"/>
                    </a:gs>
                  </a:gsLst>
                  <a:lin ang="17400000" scaled="0"/>
                </a:gradFill>
              </a:ln>
              <a:effectLst>
                <a:outerShdw blurRad="152400" dist="38100" dir="810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4237176" y="819597"/>
                <a:ext cx="669652" cy="66965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35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6723586" y="474407"/>
              <a:ext cx="184708" cy="340466"/>
            </a:xfrm>
            <a:custGeom>
              <a:avLst/>
              <a:gdLst>
                <a:gd name="T0" fmla="*/ 2 w 122"/>
                <a:gd name="T1" fmla="*/ 65 h 225"/>
                <a:gd name="T2" fmla="*/ 14 w 122"/>
                <a:gd name="T3" fmla="*/ 77 h 225"/>
                <a:gd name="T4" fmla="*/ 17 w 122"/>
                <a:gd name="T5" fmla="*/ 76 h 225"/>
                <a:gd name="T6" fmla="*/ 119 w 122"/>
                <a:gd name="T7" fmla="*/ 42 h 225"/>
                <a:gd name="T8" fmla="*/ 119 w 122"/>
                <a:gd name="T9" fmla="*/ 30 h 225"/>
                <a:gd name="T10" fmla="*/ 105 w 122"/>
                <a:gd name="T11" fmla="*/ 23 h 225"/>
                <a:gd name="T12" fmla="*/ 3 w 122"/>
                <a:gd name="T13" fmla="*/ 57 h 225"/>
                <a:gd name="T14" fmla="*/ 108 w 122"/>
                <a:gd name="T15" fmla="*/ 28 h 225"/>
                <a:gd name="T16" fmla="*/ 114 w 122"/>
                <a:gd name="T17" fmla="*/ 35 h 225"/>
                <a:gd name="T18" fmla="*/ 111 w 122"/>
                <a:gd name="T19" fmla="*/ 42 h 225"/>
                <a:gd name="T20" fmla="*/ 14 w 122"/>
                <a:gd name="T21" fmla="*/ 71 h 225"/>
                <a:gd name="T22" fmla="*/ 9 w 122"/>
                <a:gd name="T23" fmla="*/ 67 h 225"/>
                <a:gd name="T24" fmla="*/ 8 w 122"/>
                <a:gd name="T25" fmla="*/ 59 h 225"/>
                <a:gd name="T26" fmla="*/ 106 w 122"/>
                <a:gd name="T27" fmla="*/ 28 h 225"/>
                <a:gd name="T28" fmla="*/ 14 w 122"/>
                <a:gd name="T29" fmla="*/ 43 h 225"/>
                <a:gd name="T30" fmla="*/ 66 w 122"/>
                <a:gd name="T31" fmla="*/ 28 h 225"/>
                <a:gd name="T32" fmla="*/ 73 w 122"/>
                <a:gd name="T33" fmla="*/ 10 h 225"/>
                <a:gd name="T34" fmla="*/ 9 w 122"/>
                <a:gd name="T35" fmla="*/ 17 h 225"/>
                <a:gd name="T36" fmla="*/ 3 w 122"/>
                <a:gd name="T37" fmla="*/ 35 h 225"/>
                <a:gd name="T38" fmla="*/ 61 w 122"/>
                <a:gd name="T39" fmla="*/ 8 h 225"/>
                <a:gd name="T40" fmla="*/ 67 w 122"/>
                <a:gd name="T41" fmla="*/ 12 h 225"/>
                <a:gd name="T42" fmla="*/ 65 w 122"/>
                <a:gd name="T43" fmla="*/ 22 h 225"/>
                <a:gd name="T44" fmla="*/ 14 w 122"/>
                <a:gd name="T45" fmla="*/ 37 h 225"/>
                <a:gd name="T46" fmla="*/ 8 w 122"/>
                <a:gd name="T47" fmla="*/ 30 h 225"/>
                <a:gd name="T48" fmla="*/ 120 w 122"/>
                <a:gd name="T49" fmla="*/ 101 h 225"/>
                <a:gd name="T50" fmla="*/ 105 w 122"/>
                <a:gd name="T51" fmla="*/ 90 h 225"/>
                <a:gd name="T52" fmla="*/ 72 w 122"/>
                <a:gd name="T53" fmla="*/ 110 h 225"/>
                <a:gd name="T54" fmla="*/ 55 w 122"/>
                <a:gd name="T55" fmla="*/ 138 h 225"/>
                <a:gd name="T56" fmla="*/ 53 w 122"/>
                <a:gd name="T57" fmla="*/ 99 h 225"/>
                <a:gd name="T58" fmla="*/ 119 w 122"/>
                <a:gd name="T59" fmla="*/ 76 h 225"/>
                <a:gd name="T60" fmla="*/ 119 w 122"/>
                <a:gd name="T61" fmla="*/ 64 h 225"/>
                <a:gd name="T62" fmla="*/ 9 w 122"/>
                <a:gd name="T63" fmla="*/ 85 h 225"/>
                <a:gd name="T64" fmla="*/ 1 w 122"/>
                <a:gd name="T65" fmla="*/ 97 h 225"/>
                <a:gd name="T66" fmla="*/ 3 w 122"/>
                <a:gd name="T67" fmla="*/ 102 h 225"/>
                <a:gd name="T68" fmla="*/ 11 w 122"/>
                <a:gd name="T69" fmla="*/ 110 h 225"/>
                <a:gd name="T70" fmla="*/ 28 w 122"/>
                <a:gd name="T71" fmla="*/ 121 h 225"/>
                <a:gd name="T72" fmla="*/ 17 w 122"/>
                <a:gd name="T73" fmla="*/ 138 h 225"/>
                <a:gd name="T74" fmla="*/ 40 w 122"/>
                <a:gd name="T75" fmla="*/ 209 h 225"/>
                <a:gd name="T76" fmla="*/ 53 w 122"/>
                <a:gd name="T77" fmla="*/ 225 h 225"/>
                <a:gd name="T78" fmla="*/ 87 w 122"/>
                <a:gd name="T79" fmla="*/ 214 h 225"/>
                <a:gd name="T80" fmla="*/ 110 w 122"/>
                <a:gd name="T81" fmla="*/ 187 h 225"/>
                <a:gd name="T82" fmla="*/ 99 w 122"/>
                <a:gd name="T83" fmla="*/ 138 h 225"/>
                <a:gd name="T84" fmla="*/ 104 w 122"/>
                <a:gd name="T85" fmla="*/ 117 h 225"/>
                <a:gd name="T86" fmla="*/ 120 w 122"/>
                <a:gd name="T87" fmla="*/ 101 h 225"/>
                <a:gd name="T88" fmla="*/ 47 w 122"/>
                <a:gd name="T89" fmla="*/ 101 h 225"/>
                <a:gd name="T90" fmla="*/ 49 w 122"/>
                <a:gd name="T91" fmla="*/ 138 h 225"/>
                <a:gd name="T92" fmla="*/ 35 w 122"/>
                <a:gd name="T93" fmla="*/ 121 h 225"/>
                <a:gd name="T94" fmla="*/ 24 w 122"/>
                <a:gd name="T95" fmla="*/ 108 h 225"/>
                <a:gd name="T96" fmla="*/ 12 w 122"/>
                <a:gd name="T97" fmla="*/ 104 h 225"/>
                <a:gd name="T98" fmla="*/ 8 w 122"/>
                <a:gd name="T99" fmla="*/ 97 h 225"/>
                <a:gd name="T100" fmla="*/ 8 w 122"/>
                <a:gd name="T101" fmla="*/ 93 h 225"/>
                <a:gd name="T102" fmla="*/ 12 w 122"/>
                <a:gd name="T103" fmla="*/ 90 h 225"/>
                <a:gd name="T104" fmla="*/ 24 w 122"/>
                <a:gd name="T105" fmla="*/ 86 h 225"/>
                <a:gd name="T106" fmla="*/ 108 w 122"/>
                <a:gd name="T107" fmla="*/ 62 h 225"/>
                <a:gd name="T108" fmla="*/ 114 w 122"/>
                <a:gd name="T109" fmla="*/ 69 h 225"/>
                <a:gd name="T110" fmla="*/ 111 w 122"/>
                <a:gd name="T111" fmla="*/ 76 h 225"/>
                <a:gd name="T112" fmla="*/ 43 w 122"/>
                <a:gd name="T113" fmla="*/ 98 h 225"/>
                <a:gd name="T114" fmla="*/ 103 w 122"/>
                <a:gd name="T115" fmla="*/ 111 h 225"/>
                <a:gd name="T116" fmla="*/ 92 w 122"/>
                <a:gd name="T117" fmla="*/ 138 h 225"/>
                <a:gd name="T118" fmla="*/ 78 w 122"/>
                <a:gd name="T119" fmla="*/ 110 h 225"/>
                <a:gd name="T120" fmla="*/ 106 w 122"/>
                <a:gd name="T121" fmla="*/ 96 h 225"/>
                <a:gd name="T122" fmla="*/ 114 w 122"/>
                <a:gd name="T123" fmla="*/ 103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2" h="225">
                  <a:moveTo>
                    <a:pt x="3" y="57"/>
                  </a:moveTo>
                  <a:cubicBezTo>
                    <a:pt x="1" y="59"/>
                    <a:pt x="1" y="62"/>
                    <a:pt x="2" y="65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4" y="74"/>
                    <a:pt x="9" y="77"/>
                    <a:pt x="14" y="77"/>
                  </a:cubicBezTo>
                  <a:cubicBezTo>
                    <a:pt x="14" y="77"/>
                    <a:pt x="14" y="77"/>
                    <a:pt x="14" y="77"/>
                  </a:cubicBezTo>
                  <a:cubicBezTo>
                    <a:pt x="15" y="77"/>
                    <a:pt x="16" y="77"/>
                    <a:pt x="17" y="76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115" y="47"/>
                    <a:pt x="118" y="45"/>
                    <a:pt x="119" y="42"/>
                  </a:cubicBezTo>
                  <a:cubicBezTo>
                    <a:pt x="120" y="40"/>
                    <a:pt x="121" y="37"/>
                    <a:pt x="120" y="34"/>
                  </a:cubicBezTo>
                  <a:cubicBezTo>
                    <a:pt x="119" y="30"/>
                    <a:pt x="119" y="30"/>
                    <a:pt x="119" y="30"/>
                  </a:cubicBezTo>
                  <a:cubicBezTo>
                    <a:pt x="117" y="25"/>
                    <a:pt x="113" y="22"/>
                    <a:pt x="108" y="22"/>
                  </a:cubicBezTo>
                  <a:cubicBezTo>
                    <a:pt x="107" y="22"/>
                    <a:pt x="106" y="22"/>
                    <a:pt x="105" y="23"/>
                  </a:cubicBezTo>
                  <a:cubicBezTo>
                    <a:pt x="9" y="51"/>
                    <a:pt x="9" y="51"/>
                    <a:pt x="9" y="51"/>
                  </a:cubicBezTo>
                  <a:cubicBezTo>
                    <a:pt x="6" y="52"/>
                    <a:pt x="4" y="54"/>
                    <a:pt x="3" y="57"/>
                  </a:cubicBezTo>
                  <a:close/>
                  <a:moveTo>
                    <a:pt x="106" y="28"/>
                  </a:moveTo>
                  <a:cubicBezTo>
                    <a:pt x="107" y="28"/>
                    <a:pt x="107" y="28"/>
                    <a:pt x="108" y="28"/>
                  </a:cubicBezTo>
                  <a:cubicBezTo>
                    <a:pt x="110" y="28"/>
                    <a:pt x="112" y="30"/>
                    <a:pt x="113" y="32"/>
                  </a:cubicBezTo>
                  <a:cubicBezTo>
                    <a:pt x="114" y="35"/>
                    <a:pt x="114" y="35"/>
                    <a:pt x="114" y="35"/>
                  </a:cubicBezTo>
                  <a:cubicBezTo>
                    <a:pt x="115" y="37"/>
                    <a:pt x="114" y="38"/>
                    <a:pt x="114" y="40"/>
                  </a:cubicBezTo>
                  <a:cubicBezTo>
                    <a:pt x="113" y="41"/>
                    <a:pt x="112" y="42"/>
                    <a:pt x="111" y="42"/>
                  </a:cubicBezTo>
                  <a:cubicBezTo>
                    <a:pt x="15" y="71"/>
                    <a:pt x="15" y="71"/>
                    <a:pt x="15" y="71"/>
                  </a:cubicBezTo>
                  <a:cubicBezTo>
                    <a:pt x="15" y="71"/>
                    <a:pt x="14" y="71"/>
                    <a:pt x="14" y="71"/>
                  </a:cubicBezTo>
                  <a:cubicBezTo>
                    <a:pt x="14" y="71"/>
                    <a:pt x="14" y="71"/>
                    <a:pt x="14" y="71"/>
                  </a:cubicBezTo>
                  <a:cubicBezTo>
                    <a:pt x="11" y="71"/>
                    <a:pt x="9" y="69"/>
                    <a:pt x="9" y="67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7" y="62"/>
                    <a:pt x="7" y="61"/>
                    <a:pt x="8" y="59"/>
                  </a:cubicBezTo>
                  <a:cubicBezTo>
                    <a:pt x="9" y="58"/>
                    <a:pt x="10" y="57"/>
                    <a:pt x="11" y="57"/>
                  </a:cubicBezTo>
                  <a:lnTo>
                    <a:pt x="106" y="28"/>
                  </a:lnTo>
                  <a:close/>
                  <a:moveTo>
                    <a:pt x="3" y="35"/>
                  </a:moveTo>
                  <a:cubicBezTo>
                    <a:pt x="4" y="40"/>
                    <a:pt x="9" y="43"/>
                    <a:pt x="14" y="43"/>
                  </a:cubicBezTo>
                  <a:cubicBezTo>
                    <a:pt x="15" y="43"/>
                    <a:pt x="16" y="43"/>
                    <a:pt x="17" y="43"/>
                  </a:cubicBezTo>
                  <a:cubicBezTo>
                    <a:pt x="66" y="28"/>
                    <a:pt x="66" y="28"/>
                    <a:pt x="66" y="28"/>
                  </a:cubicBezTo>
                  <a:cubicBezTo>
                    <a:pt x="72" y="26"/>
                    <a:pt x="76" y="19"/>
                    <a:pt x="74" y="13"/>
                  </a:cubicBezTo>
                  <a:cubicBezTo>
                    <a:pt x="73" y="10"/>
                    <a:pt x="73" y="10"/>
                    <a:pt x="73" y="10"/>
                  </a:cubicBezTo>
                  <a:cubicBezTo>
                    <a:pt x="71" y="4"/>
                    <a:pt x="65" y="0"/>
                    <a:pt x="59" y="2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3" y="19"/>
                    <a:pt x="0" y="25"/>
                    <a:pt x="2" y="31"/>
                  </a:cubicBezTo>
                  <a:lnTo>
                    <a:pt x="3" y="35"/>
                  </a:lnTo>
                  <a:close/>
                  <a:moveTo>
                    <a:pt x="11" y="23"/>
                  </a:moveTo>
                  <a:cubicBezTo>
                    <a:pt x="61" y="8"/>
                    <a:pt x="61" y="8"/>
                    <a:pt x="61" y="8"/>
                  </a:cubicBezTo>
                  <a:cubicBezTo>
                    <a:pt x="61" y="8"/>
                    <a:pt x="62" y="8"/>
                    <a:pt x="62" y="8"/>
                  </a:cubicBezTo>
                  <a:cubicBezTo>
                    <a:pt x="64" y="8"/>
                    <a:pt x="67" y="9"/>
                    <a:pt x="67" y="12"/>
                  </a:cubicBezTo>
                  <a:cubicBezTo>
                    <a:pt x="68" y="15"/>
                    <a:pt x="68" y="15"/>
                    <a:pt x="68" y="15"/>
                  </a:cubicBezTo>
                  <a:cubicBezTo>
                    <a:pt x="69" y="18"/>
                    <a:pt x="68" y="21"/>
                    <a:pt x="65" y="22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7"/>
                    <a:pt x="14" y="37"/>
                  </a:cubicBezTo>
                  <a:cubicBezTo>
                    <a:pt x="11" y="37"/>
                    <a:pt x="9" y="36"/>
                    <a:pt x="9" y="33"/>
                  </a:cubicBezTo>
                  <a:cubicBezTo>
                    <a:pt x="8" y="30"/>
                    <a:pt x="8" y="30"/>
                    <a:pt x="8" y="30"/>
                  </a:cubicBezTo>
                  <a:cubicBezTo>
                    <a:pt x="7" y="27"/>
                    <a:pt x="8" y="24"/>
                    <a:pt x="11" y="23"/>
                  </a:cubicBezTo>
                  <a:close/>
                  <a:moveTo>
                    <a:pt x="120" y="101"/>
                  </a:moveTo>
                  <a:cubicBezTo>
                    <a:pt x="119" y="97"/>
                    <a:pt x="119" y="97"/>
                    <a:pt x="119" y="97"/>
                  </a:cubicBezTo>
                  <a:cubicBezTo>
                    <a:pt x="117" y="92"/>
                    <a:pt x="110" y="88"/>
                    <a:pt x="105" y="90"/>
                  </a:cubicBezTo>
                  <a:cubicBezTo>
                    <a:pt x="82" y="96"/>
                    <a:pt x="82" y="96"/>
                    <a:pt x="82" y="96"/>
                  </a:cubicBezTo>
                  <a:cubicBezTo>
                    <a:pt x="76" y="98"/>
                    <a:pt x="72" y="104"/>
                    <a:pt x="72" y="110"/>
                  </a:cubicBezTo>
                  <a:cubicBezTo>
                    <a:pt x="72" y="138"/>
                    <a:pt x="72" y="138"/>
                    <a:pt x="72" y="138"/>
                  </a:cubicBezTo>
                  <a:cubicBezTo>
                    <a:pt x="55" y="138"/>
                    <a:pt x="55" y="138"/>
                    <a:pt x="55" y="138"/>
                  </a:cubicBezTo>
                  <a:cubicBezTo>
                    <a:pt x="55" y="106"/>
                    <a:pt x="55" y="106"/>
                    <a:pt x="55" y="106"/>
                  </a:cubicBezTo>
                  <a:cubicBezTo>
                    <a:pt x="55" y="104"/>
                    <a:pt x="54" y="101"/>
                    <a:pt x="53" y="99"/>
                  </a:cubicBezTo>
                  <a:cubicBezTo>
                    <a:pt x="112" y="82"/>
                    <a:pt x="112" y="82"/>
                    <a:pt x="112" y="82"/>
                  </a:cubicBezTo>
                  <a:cubicBezTo>
                    <a:pt x="115" y="81"/>
                    <a:pt x="118" y="79"/>
                    <a:pt x="119" y="76"/>
                  </a:cubicBezTo>
                  <a:cubicBezTo>
                    <a:pt x="120" y="73"/>
                    <a:pt x="121" y="70"/>
                    <a:pt x="120" y="67"/>
                  </a:cubicBezTo>
                  <a:cubicBezTo>
                    <a:pt x="119" y="64"/>
                    <a:pt x="119" y="64"/>
                    <a:pt x="119" y="64"/>
                  </a:cubicBezTo>
                  <a:cubicBezTo>
                    <a:pt x="117" y="58"/>
                    <a:pt x="110" y="54"/>
                    <a:pt x="105" y="56"/>
                  </a:cubicBezTo>
                  <a:cubicBezTo>
                    <a:pt x="9" y="85"/>
                    <a:pt x="9" y="85"/>
                    <a:pt x="9" y="85"/>
                  </a:cubicBezTo>
                  <a:cubicBezTo>
                    <a:pt x="6" y="86"/>
                    <a:pt x="4" y="88"/>
                    <a:pt x="3" y="90"/>
                  </a:cubicBezTo>
                  <a:cubicBezTo>
                    <a:pt x="1" y="92"/>
                    <a:pt x="1" y="95"/>
                    <a:pt x="1" y="97"/>
                  </a:cubicBezTo>
                  <a:cubicBezTo>
                    <a:pt x="2" y="98"/>
                    <a:pt x="2" y="98"/>
                    <a:pt x="2" y="99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4" y="106"/>
                    <a:pt x="7" y="109"/>
                    <a:pt x="10" y="110"/>
                  </a:cubicBezTo>
                  <a:cubicBezTo>
                    <a:pt x="11" y="110"/>
                    <a:pt x="11" y="110"/>
                    <a:pt x="11" y="110"/>
                  </a:cubicBezTo>
                  <a:cubicBezTo>
                    <a:pt x="23" y="113"/>
                    <a:pt x="23" y="113"/>
                    <a:pt x="23" y="113"/>
                  </a:cubicBezTo>
                  <a:cubicBezTo>
                    <a:pt x="26" y="114"/>
                    <a:pt x="28" y="118"/>
                    <a:pt x="28" y="121"/>
                  </a:cubicBezTo>
                  <a:cubicBezTo>
                    <a:pt x="28" y="138"/>
                    <a:pt x="28" y="138"/>
                    <a:pt x="28" y="138"/>
                  </a:cubicBezTo>
                  <a:cubicBezTo>
                    <a:pt x="17" y="138"/>
                    <a:pt x="17" y="138"/>
                    <a:pt x="17" y="138"/>
                  </a:cubicBezTo>
                  <a:cubicBezTo>
                    <a:pt x="17" y="187"/>
                    <a:pt x="17" y="187"/>
                    <a:pt x="17" y="187"/>
                  </a:cubicBezTo>
                  <a:cubicBezTo>
                    <a:pt x="17" y="199"/>
                    <a:pt x="28" y="208"/>
                    <a:pt x="40" y="209"/>
                  </a:cubicBezTo>
                  <a:cubicBezTo>
                    <a:pt x="40" y="214"/>
                    <a:pt x="40" y="214"/>
                    <a:pt x="40" y="214"/>
                  </a:cubicBezTo>
                  <a:cubicBezTo>
                    <a:pt x="40" y="220"/>
                    <a:pt x="46" y="225"/>
                    <a:pt x="53" y="225"/>
                  </a:cubicBezTo>
                  <a:cubicBezTo>
                    <a:pt x="74" y="225"/>
                    <a:pt x="74" y="225"/>
                    <a:pt x="74" y="225"/>
                  </a:cubicBezTo>
                  <a:cubicBezTo>
                    <a:pt x="81" y="225"/>
                    <a:pt x="87" y="220"/>
                    <a:pt x="87" y="214"/>
                  </a:cubicBezTo>
                  <a:cubicBezTo>
                    <a:pt x="87" y="209"/>
                    <a:pt x="87" y="209"/>
                    <a:pt x="87" y="209"/>
                  </a:cubicBezTo>
                  <a:cubicBezTo>
                    <a:pt x="99" y="208"/>
                    <a:pt x="110" y="199"/>
                    <a:pt x="110" y="187"/>
                  </a:cubicBezTo>
                  <a:cubicBezTo>
                    <a:pt x="110" y="138"/>
                    <a:pt x="110" y="138"/>
                    <a:pt x="110" y="138"/>
                  </a:cubicBezTo>
                  <a:cubicBezTo>
                    <a:pt x="99" y="138"/>
                    <a:pt x="99" y="138"/>
                    <a:pt x="99" y="138"/>
                  </a:cubicBezTo>
                  <a:cubicBezTo>
                    <a:pt x="99" y="125"/>
                    <a:pt x="99" y="125"/>
                    <a:pt x="99" y="125"/>
                  </a:cubicBezTo>
                  <a:cubicBezTo>
                    <a:pt x="99" y="122"/>
                    <a:pt x="101" y="118"/>
                    <a:pt x="104" y="117"/>
                  </a:cubicBezTo>
                  <a:cubicBezTo>
                    <a:pt x="112" y="115"/>
                    <a:pt x="112" y="115"/>
                    <a:pt x="112" y="115"/>
                  </a:cubicBezTo>
                  <a:cubicBezTo>
                    <a:pt x="118" y="113"/>
                    <a:pt x="122" y="107"/>
                    <a:pt x="120" y="101"/>
                  </a:cubicBezTo>
                  <a:close/>
                  <a:moveTo>
                    <a:pt x="43" y="98"/>
                  </a:moveTo>
                  <a:cubicBezTo>
                    <a:pt x="45" y="99"/>
                    <a:pt x="46" y="100"/>
                    <a:pt x="47" y="101"/>
                  </a:cubicBezTo>
                  <a:cubicBezTo>
                    <a:pt x="48" y="103"/>
                    <a:pt x="49" y="104"/>
                    <a:pt x="49" y="106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35" y="138"/>
                    <a:pt x="35" y="138"/>
                    <a:pt x="35" y="138"/>
                  </a:cubicBezTo>
                  <a:cubicBezTo>
                    <a:pt x="35" y="121"/>
                    <a:pt x="35" y="121"/>
                    <a:pt x="35" y="121"/>
                  </a:cubicBezTo>
                  <a:cubicBezTo>
                    <a:pt x="35" y="116"/>
                    <a:pt x="30" y="110"/>
                    <a:pt x="25" y="108"/>
                  </a:cubicBezTo>
                  <a:cubicBezTo>
                    <a:pt x="25" y="108"/>
                    <a:pt x="24" y="108"/>
                    <a:pt x="24" y="108"/>
                  </a:cubicBezTo>
                  <a:cubicBezTo>
                    <a:pt x="13" y="104"/>
                    <a:pt x="13" y="104"/>
                    <a:pt x="13" y="104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10" y="104"/>
                    <a:pt x="9" y="102"/>
                    <a:pt x="9" y="101"/>
                  </a:cubicBezTo>
                  <a:cubicBezTo>
                    <a:pt x="8" y="97"/>
                    <a:pt x="8" y="97"/>
                    <a:pt x="8" y="97"/>
                  </a:cubicBezTo>
                  <a:cubicBezTo>
                    <a:pt x="8" y="97"/>
                    <a:pt x="8" y="97"/>
                    <a:pt x="8" y="97"/>
                  </a:cubicBezTo>
                  <a:cubicBezTo>
                    <a:pt x="7" y="96"/>
                    <a:pt x="7" y="94"/>
                    <a:pt x="8" y="93"/>
                  </a:cubicBezTo>
                  <a:cubicBezTo>
                    <a:pt x="9" y="92"/>
                    <a:pt x="10" y="91"/>
                    <a:pt x="11" y="90"/>
                  </a:cubicBezTo>
                  <a:cubicBezTo>
                    <a:pt x="12" y="90"/>
                    <a:pt x="12" y="90"/>
                    <a:pt x="12" y="90"/>
                  </a:cubicBezTo>
                  <a:cubicBezTo>
                    <a:pt x="13" y="90"/>
                    <a:pt x="13" y="90"/>
                    <a:pt x="13" y="90"/>
                  </a:cubicBezTo>
                  <a:cubicBezTo>
                    <a:pt x="24" y="86"/>
                    <a:pt x="24" y="86"/>
                    <a:pt x="24" y="86"/>
                  </a:cubicBezTo>
                  <a:cubicBezTo>
                    <a:pt x="106" y="62"/>
                    <a:pt x="106" y="62"/>
                    <a:pt x="106" y="62"/>
                  </a:cubicBezTo>
                  <a:cubicBezTo>
                    <a:pt x="107" y="62"/>
                    <a:pt x="107" y="62"/>
                    <a:pt x="108" y="62"/>
                  </a:cubicBezTo>
                  <a:cubicBezTo>
                    <a:pt x="110" y="62"/>
                    <a:pt x="112" y="63"/>
                    <a:pt x="113" y="66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15" y="71"/>
                    <a:pt x="114" y="72"/>
                    <a:pt x="114" y="73"/>
                  </a:cubicBezTo>
                  <a:cubicBezTo>
                    <a:pt x="113" y="74"/>
                    <a:pt x="112" y="75"/>
                    <a:pt x="111" y="76"/>
                  </a:cubicBezTo>
                  <a:cubicBezTo>
                    <a:pt x="49" y="94"/>
                    <a:pt x="49" y="94"/>
                    <a:pt x="49" y="94"/>
                  </a:cubicBezTo>
                  <a:cubicBezTo>
                    <a:pt x="39" y="97"/>
                    <a:pt x="43" y="98"/>
                    <a:pt x="43" y="98"/>
                  </a:cubicBezTo>
                  <a:close/>
                  <a:moveTo>
                    <a:pt x="111" y="109"/>
                  </a:moveTo>
                  <a:cubicBezTo>
                    <a:pt x="103" y="111"/>
                    <a:pt x="103" y="111"/>
                    <a:pt x="103" y="111"/>
                  </a:cubicBezTo>
                  <a:cubicBezTo>
                    <a:pt x="97" y="113"/>
                    <a:pt x="92" y="119"/>
                    <a:pt x="92" y="125"/>
                  </a:cubicBezTo>
                  <a:cubicBezTo>
                    <a:pt x="92" y="138"/>
                    <a:pt x="92" y="138"/>
                    <a:pt x="92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10"/>
                    <a:pt x="78" y="110"/>
                    <a:pt x="78" y="110"/>
                  </a:cubicBezTo>
                  <a:cubicBezTo>
                    <a:pt x="78" y="107"/>
                    <a:pt x="81" y="103"/>
                    <a:pt x="84" y="102"/>
                  </a:cubicBezTo>
                  <a:cubicBezTo>
                    <a:pt x="106" y="96"/>
                    <a:pt x="106" y="96"/>
                    <a:pt x="106" y="96"/>
                  </a:cubicBezTo>
                  <a:cubicBezTo>
                    <a:pt x="109" y="95"/>
                    <a:pt x="112" y="96"/>
                    <a:pt x="113" y="99"/>
                  </a:cubicBezTo>
                  <a:cubicBezTo>
                    <a:pt x="114" y="103"/>
                    <a:pt x="114" y="103"/>
                    <a:pt x="114" y="103"/>
                  </a:cubicBezTo>
                  <a:cubicBezTo>
                    <a:pt x="115" y="106"/>
                    <a:pt x="113" y="109"/>
                    <a:pt x="111" y="1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68571" tIns="34286" rIns="68571" bIns="34286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ea"/>
                <a:ea typeface="+mj-ea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4374183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9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 Box 18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5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9"/>
          <p:cNvSpPr txBox="1"/>
          <p:nvPr/>
        </p:nvSpPr>
        <p:spPr>
          <a:xfrm>
            <a:off x="3748932" y="1804868"/>
            <a:ext cx="596012" cy="346957"/>
          </a:xfrm>
          <a:prstGeom prst="rect">
            <a:avLst/>
          </a:prstGeom>
          <a:noFill/>
        </p:spPr>
        <p:txBody>
          <a:bodyPr wrap="square" lIns="69284" tIns="34641" rIns="69284" bIns="34641" rtlCol="0">
            <a:spAutoFit/>
          </a:bodyPr>
          <a:lstStyle/>
          <a:p>
            <a:r>
              <a:rPr lang="en-US" altLang="zh-CN" spc="-114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82%</a:t>
            </a:r>
            <a:endParaRPr lang="zh-CN" altLang="en-US" spc="-114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TextBox 40"/>
          <p:cNvSpPr txBox="1"/>
          <p:nvPr/>
        </p:nvSpPr>
        <p:spPr>
          <a:xfrm>
            <a:off x="3058213" y="1920354"/>
            <a:ext cx="588246" cy="346957"/>
          </a:xfrm>
          <a:prstGeom prst="rect">
            <a:avLst/>
          </a:prstGeom>
          <a:noFill/>
        </p:spPr>
        <p:txBody>
          <a:bodyPr wrap="square" lIns="69284" tIns="34641" rIns="69284" bIns="34641" rtlCol="0">
            <a:spAutoFit/>
          </a:bodyPr>
          <a:lstStyle/>
          <a:p>
            <a:r>
              <a:rPr lang="en-US" altLang="zh-CN" spc="-114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73%</a:t>
            </a:r>
            <a:endParaRPr lang="zh-CN" altLang="en-US" spc="-114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TextBox 41"/>
          <p:cNvSpPr txBox="1"/>
          <p:nvPr/>
        </p:nvSpPr>
        <p:spPr>
          <a:xfrm>
            <a:off x="2430859" y="2237068"/>
            <a:ext cx="591353" cy="346957"/>
          </a:xfrm>
          <a:prstGeom prst="rect">
            <a:avLst/>
          </a:prstGeom>
          <a:noFill/>
        </p:spPr>
        <p:txBody>
          <a:bodyPr wrap="square" lIns="69284" tIns="34641" rIns="69284" bIns="34641" rtlCol="0">
            <a:spAutoFit/>
          </a:bodyPr>
          <a:lstStyle/>
          <a:p>
            <a:r>
              <a:rPr lang="en-US" altLang="zh-CN" spc="-114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56%</a:t>
            </a:r>
            <a:endParaRPr lang="zh-CN" altLang="en-US" spc="-114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7" name="TextBox 42"/>
          <p:cNvSpPr txBox="1"/>
          <p:nvPr/>
        </p:nvSpPr>
        <p:spPr>
          <a:xfrm>
            <a:off x="1873564" y="2602761"/>
            <a:ext cx="595985" cy="346957"/>
          </a:xfrm>
          <a:prstGeom prst="rect">
            <a:avLst/>
          </a:prstGeom>
          <a:noFill/>
        </p:spPr>
        <p:txBody>
          <a:bodyPr wrap="square" lIns="69284" tIns="34641" rIns="69284" bIns="34641" rtlCol="0">
            <a:spAutoFit/>
          </a:bodyPr>
          <a:lstStyle/>
          <a:p>
            <a:r>
              <a:rPr lang="en-US" altLang="zh-CN" spc="-114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32%</a:t>
            </a:r>
            <a:endParaRPr lang="zh-CN" altLang="en-US" spc="-114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8" name="组合 7"/>
          <p:cNvGrpSpPr/>
          <p:nvPr/>
        </p:nvGrpSpPr>
        <p:grpSpPr>
          <a:xfrm rot="5400000" flipH="1">
            <a:off x="2231437" y="1936430"/>
            <a:ext cx="1674944" cy="2159770"/>
            <a:chOff x="8155995" y="3063800"/>
            <a:chExt cx="4110065" cy="2647126"/>
          </a:xfrm>
          <a:effectLst>
            <a:outerShdw blurRad="114300" dist="88900" algn="l" rotWithShape="0">
              <a:prstClr val="black">
                <a:alpha val="22000"/>
              </a:prstClr>
            </a:outerShdw>
          </a:effectLst>
        </p:grpSpPr>
        <p:sp>
          <p:nvSpPr>
            <p:cNvPr id="9" name="矩形 8"/>
            <p:cNvSpPr/>
            <p:nvPr/>
          </p:nvSpPr>
          <p:spPr>
            <a:xfrm>
              <a:off x="8156003" y="3063800"/>
              <a:ext cx="1680799" cy="33266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3683" tIns="51841" rIns="103683" bIns="51841" spcCol="0"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9889504" y="3063800"/>
              <a:ext cx="2376556" cy="332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3683" tIns="51841" rIns="103683" bIns="51841" spcCol="0"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8156001" y="3899089"/>
              <a:ext cx="1555419" cy="33266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3683" tIns="51841" rIns="103683" bIns="51841" spcCol="0"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9763824" y="3899089"/>
              <a:ext cx="2199274" cy="332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3683" tIns="51841" rIns="103683" bIns="51841" spcCol="0"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155998" y="4671503"/>
              <a:ext cx="1174131" cy="33266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3683" tIns="51841" rIns="103683" bIns="51841" spcCol="0"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9381625" y="4671501"/>
              <a:ext cx="1660158" cy="332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3683" tIns="51841" rIns="103683" bIns="51841" spcCol="0"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8155995" y="5378253"/>
              <a:ext cx="810249" cy="33266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3683" tIns="51841" rIns="103683" bIns="51841" spcCol="0"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9018774" y="5378259"/>
              <a:ext cx="1145643" cy="332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3683" tIns="51841" rIns="103683" bIns="51841" spcCol="0"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4932040" y="2228006"/>
            <a:ext cx="1302758" cy="1137185"/>
            <a:chOff x="1397291" y="3132277"/>
            <a:chExt cx="1948823" cy="1702026"/>
          </a:xfrm>
        </p:grpSpPr>
        <p:grpSp>
          <p:nvGrpSpPr>
            <p:cNvPr id="18" name="组合 17"/>
            <p:cNvGrpSpPr/>
            <p:nvPr/>
          </p:nvGrpSpPr>
          <p:grpSpPr>
            <a:xfrm>
              <a:off x="1397291" y="3132277"/>
              <a:ext cx="1948823" cy="1702026"/>
              <a:chOff x="1511944" y="2420246"/>
              <a:chExt cx="2627152" cy="2294453"/>
            </a:xfrm>
            <a:effectLst>
              <a:outerShdw blurRad="203200" dist="38100" dir="3780000" sx="103000" sy="103000" algn="t" rotWithShape="0">
                <a:prstClr val="black">
                  <a:alpha val="25000"/>
                </a:prstClr>
              </a:outerShdw>
            </a:effectLst>
          </p:grpSpPr>
          <p:sp>
            <p:nvSpPr>
              <p:cNvPr id="21" name="Freeform 6"/>
              <p:cNvSpPr>
                <a:spLocks/>
              </p:cNvSpPr>
              <p:nvPr/>
            </p:nvSpPr>
            <p:spPr bwMode="auto">
              <a:xfrm>
                <a:off x="1511944" y="2420246"/>
                <a:ext cx="2627152" cy="2294453"/>
              </a:xfrm>
              <a:custGeom>
                <a:avLst/>
                <a:gdLst>
                  <a:gd name="T0" fmla="*/ 4479 w 4516"/>
                  <a:gd name="T1" fmla="*/ 2074 h 3947"/>
                  <a:gd name="T2" fmla="*/ 3967 w 4516"/>
                  <a:gd name="T3" fmla="*/ 2960 h 3947"/>
                  <a:gd name="T4" fmla="*/ 3455 w 4516"/>
                  <a:gd name="T5" fmla="*/ 3847 h 3947"/>
                  <a:gd name="T6" fmla="*/ 3282 w 4516"/>
                  <a:gd name="T7" fmla="*/ 3947 h 3947"/>
                  <a:gd name="T8" fmla="*/ 2258 w 4516"/>
                  <a:gd name="T9" fmla="*/ 3947 h 3947"/>
                  <a:gd name="T10" fmla="*/ 1234 w 4516"/>
                  <a:gd name="T11" fmla="*/ 3947 h 3947"/>
                  <a:gd name="T12" fmla="*/ 1061 w 4516"/>
                  <a:gd name="T13" fmla="*/ 3847 h 3947"/>
                  <a:gd name="T14" fmla="*/ 549 w 4516"/>
                  <a:gd name="T15" fmla="*/ 2960 h 3947"/>
                  <a:gd name="T16" fmla="*/ 37 w 4516"/>
                  <a:gd name="T17" fmla="*/ 2074 h 3947"/>
                  <a:gd name="T18" fmla="*/ 37 w 4516"/>
                  <a:gd name="T19" fmla="*/ 1874 h 3947"/>
                  <a:gd name="T20" fmla="*/ 549 w 4516"/>
                  <a:gd name="T21" fmla="*/ 987 h 3947"/>
                  <a:gd name="T22" fmla="*/ 1061 w 4516"/>
                  <a:gd name="T23" fmla="*/ 100 h 3947"/>
                  <a:gd name="T24" fmla="*/ 1234 w 4516"/>
                  <a:gd name="T25" fmla="*/ 0 h 3947"/>
                  <a:gd name="T26" fmla="*/ 2258 w 4516"/>
                  <a:gd name="T27" fmla="*/ 0 h 3947"/>
                  <a:gd name="T28" fmla="*/ 3282 w 4516"/>
                  <a:gd name="T29" fmla="*/ 0 h 3947"/>
                  <a:gd name="T30" fmla="*/ 3455 w 4516"/>
                  <a:gd name="T31" fmla="*/ 100 h 3947"/>
                  <a:gd name="T32" fmla="*/ 3967 w 4516"/>
                  <a:gd name="T33" fmla="*/ 987 h 3947"/>
                  <a:gd name="T34" fmla="*/ 4479 w 4516"/>
                  <a:gd name="T35" fmla="*/ 1874 h 3947"/>
                  <a:gd name="T36" fmla="*/ 4479 w 4516"/>
                  <a:gd name="T37" fmla="*/ 2074 h 3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16" h="3947">
                    <a:moveTo>
                      <a:pt x="4479" y="2074"/>
                    </a:moveTo>
                    <a:lnTo>
                      <a:pt x="3967" y="2960"/>
                    </a:lnTo>
                    <a:lnTo>
                      <a:pt x="3455" y="3847"/>
                    </a:lnTo>
                    <a:cubicBezTo>
                      <a:pt x="3418" y="3911"/>
                      <a:pt x="3355" y="3947"/>
                      <a:pt x="3282" y="3947"/>
                    </a:cubicBezTo>
                    <a:lnTo>
                      <a:pt x="2258" y="3947"/>
                    </a:lnTo>
                    <a:lnTo>
                      <a:pt x="1234" y="3947"/>
                    </a:lnTo>
                    <a:cubicBezTo>
                      <a:pt x="1160" y="3947"/>
                      <a:pt x="1097" y="3911"/>
                      <a:pt x="1061" y="3847"/>
                    </a:cubicBezTo>
                    <a:lnTo>
                      <a:pt x="549" y="2960"/>
                    </a:lnTo>
                    <a:lnTo>
                      <a:pt x="37" y="2074"/>
                    </a:lnTo>
                    <a:cubicBezTo>
                      <a:pt x="0" y="2010"/>
                      <a:pt x="0" y="1937"/>
                      <a:pt x="37" y="1874"/>
                    </a:cubicBezTo>
                    <a:lnTo>
                      <a:pt x="549" y="987"/>
                    </a:lnTo>
                    <a:lnTo>
                      <a:pt x="1061" y="100"/>
                    </a:lnTo>
                    <a:cubicBezTo>
                      <a:pt x="1097" y="36"/>
                      <a:pt x="1160" y="0"/>
                      <a:pt x="1234" y="0"/>
                    </a:cubicBezTo>
                    <a:lnTo>
                      <a:pt x="2258" y="0"/>
                    </a:lnTo>
                    <a:lnTo>
                      <a:pt x="3282" y="0"/>
                    </a:lnTo>
                    <a:cubicBezTo>
                      <a:pt x="3355" y="0"/>
                      <a:pt x="3418" y="36"/>
                      <a:pt x="3455" y="100"/>
                    </a:cubicBezTo>
                    <a:lnTo>
                      <a:pt x="3967" y="987"/>
                    </a:lnTo>
                    <a:lnTo>
                      <a:pt x="4479" y="1874"/>
                    </a:lnTo>
                    <a:cubicBezTo>
                      <a:pt x="4516" y="1937"/>
                      <a:pt x="4516" y="2010"/>
                      <a:pt x="4479" y="2074"/>
                    </a:cubicBezTo>
                    <a:close/>
                  </a:path>
                </a:pathLst>
              </a:custGeom>
              <a:solidFill>
                <a:schemeClr val="bg1"/>
              </a:solidFill>
              <a:ln w="7938" cap="flat">
                <a:noFill/>
                <a:prstDash val="solid"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+mj-ea"/>
                  <a:ea typeface="+mj-ea"/>
                </a:endParaRPr>
              </a:p>
            </p:txBody>
          </p:sp>
          <p:sp>
            <p:nvSpPr>
              <p:cNvPr id="22" name="Freeform 6"/>
              <p:cNvSpPr>
                <a:spLocks/>
              </p:cNvSpPr>
              <p:nvPr/>
            </p:nvSpPr>
            <p:spPr bwMode="auto">
              <a:xfrm>
                <a:off x="1524106" y="2431739"/>
                <a:ext cx="2602832" cy="2271469"/>
              </a:xfrm>
              <a:custGeom>
                <a:avLst/>
                <a:gdLst>
                  <a:gd name="T0" fmla="*/ 4479 w 4516"/>
                  <a:gd name="T1" fmla="*/ 2074 h 3947"/>
                  <a:gd name="T2" fmla="*/ 3967 w 4516"/>
                  <a:gd name="T3" fmla="*/ 2960 h 3947"/>
                  <a:gd name="T4" fmla="*/ 3455 w 4516"/>
                  <a:gd name="T5" fmla="*/ 3847 h 3947"/>
                  <a:gd name="T6" fmla="*/ 3282 w 4516"/>
                  <a:gd name="T7" fmla="*/ 3947 h 3947"/>
                  <a:gd name="T8" fmla="*/ 2258 w 4516"/>
                  <a:gd name="T9" fmla="*/ 3947 h 3947"/>
                  <a:gd name="T10" fmla="*/ 1234 w 4516"/>
                  <a:gd name="T11" fmla="*/ 3947 h 3947"/>
                  <a:gd name="T12" fmla="*/ 1061 w 4516"/>
                  <a:gd name="T13" fmla="*/ 3847 h 3947"/>
                  <a:gd name="T14" fmla="*/ 549 w 4516"/>
                  <a:gd name="T15" fmla="*/ 2960 h 3947"/>
                  <a:gd name="T16" fmla="*/ 37 w 4516"/>
                  <a:gd name="T17" fmla="*/ 2074 h 3947"/>
                  <a:gd name="T18" fmla="*/ 37 w 4516"/>
                  <a:gd name="T19" fmla="*/ 1874 h 3947"/>
                  <a:gd name="T20" fmla="*/ 549 w 4516"/>
                  <a:gd name="T21" fmla="*/ 987 h 3947"/>
                  <a:gd name="T22" fmla="*/ 1061 w 4516"/>
                  <a:gd name="T23" fmla="*/ 100 h 3947"/>
                  <a:gd name="T24" fmla="*/ 1234 w 4516"/>
                  <a:gd name="T25" fmla="*/ 0 h 3947"/>
                  <a:gd name="T26" fmla="*/ 2258 w 4516"/>
                  <a:gd name="T27" fmla="*/ 0 h 3947"/>
                  <a:gd name="T28" fmla="*/ 3282 w 4516"/>
                  <a:gd name="T29" fmla="*/ 0 h 3947"/>
                  <a:gd name="T30" fmla="*/ 3455 w 4516"/>
                  <a:gd name="T31" fmla="*/ 100 h 3947"/>
                  <a:gd name="T32" fmla="*/ 3967 w 4516"/>
                  <a:gd name="T33" fmla="*/ 987 h 3947"/>
                  <a:gd name="T34" fmla="*/ 4479 w 4516"/>
                  <a:gd name="T35" fmla="*/ 1874 h 3947"/>
                  <a:gd name="T36" fmla="*/ 4479 w 4516"/>
                  <a:gd name="T37" fmla="*/ 2074 h 3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16" h="3947">
                    <a:moveTo>
                      <a:pt x="4479" y="2074"/>
                    </a:moveTo>
                    <a:lnTo>
                      <a:pt x="3967" y="2960"/>
                    </a:lnTo>
                    <a:lnTo>
                      <a:pt x="3455" y="3847"/>
                    </a:lnTo>
                    <a:cubicBezTo>
                      <a:pt x="3418" y="3911"/>
                      <a:pt x="3355" y="3947"/>
                      <a:pt x="3282" y="3947"/>
                    </a:cubicBezTo>
                    <a:lnTo>
                      <a:pt x="2258" y="3947"/>
                    </a:lnTo>
                    <a:lnTo>
                      <a:pt x="1234" y="3947"/>
                    </a:lnTo>
                    <a:cubicBezTo>
                      <a:pt x="1160" y="3947"/>
                      <a:pt x="1097" y="3911"/>
                      <a:pt x="1061" y="3847"/>
                    </a:cubicBezTo>
                    <a:lnTo>
                      <a:pt x="549" y="2960"/>
                    </a:lnTo>
                    <a:lnTo>
                      <a:pt x="37" y="2074"/>
                    </a:lnTo>
                    <a:cubicBezTo>
                      <a:pt x="0" y="2010"/>
                      <a:pt x="0" y="1937"/>
                      <a:pt x="37" y="1874"/>
                    </a:cubicBezTo>
                    <a:lnTo>
                      <a:pt x="549" y="987"/>
                    </a:lnTo>
                    <a:lnTo>
                      <a:pt x="1061" y="100"/>
                    </a:lnTo>
                    <a:cubicBezTo>
                      <a:pt x="1097" y="36"/>
                      <a:pt x="1160" y="0"/>
                      <a:pt x="1234" y="0"/>
                    </a:cubicBezTo>
                    <a:lnTo>
                      <a:pt x="2258" y="0"/>
                    </a:lnTo>
                    <a:lnTo>
                      <a:pt x="3282" y="0"/>
                    </a:lnTo>
                    <a:cubicBezTo>
                      <a:pt x="3355" y="0"/>
                      <a:pt x="3418" y="36"/>
                      <a:pt x="3455" y="100"/>
                    </a:cubicBezTo>
                    <a:lnTo>
                      <a:pt x="3967" y="987"/>
                    </a:lnTo>
                    <a:lnTo>
                      <a:pt x="4479" y="1874"/>
                    </a:lnTo>
                    <a:cubicBezTo>
                      <a:pt x="4516" y="1937"/>
                      <a:pt x="4516" y="2010"/>
                      <a:pt x="4479" y="207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2000"/>
                      <a:lumOff val="18000"/>
                    </a:schemeClr>
                  </a:gs>
                  <a:gs pos="47000">
                    <a:srgbClr val="F5F5F5"/>
                  </a:gs>
                  <a:gs pos="100000">
                    <a:schemeClr val="bg1">
                      <a:lumMod val="95000"/>
                      <a:lumOff val="5000"/>
                    </a:schemeClr>
                  </a:gs>
                </a:gsLst>
                <a:lin ang="18900000" scaled="0"/>
              </a:gradFill>
              <a:ln w="7938" cap="flat">
                <a:noFill/>
                <a:prstDash val="solid"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1650672" y="3357062"/>
              <a:ext cx="1442061" cy="1252455"/>
            </a:xfrm>
            <a:custGeom>
              <a:avLst/>
              <a:gdLst>
                <a:gd name="T0" fmla="*/ 3404 w 3431"/>
                <a:gd name="T1" fmla="*/ 1576 h 2999"/>
                <a:gd name="T2" fmla="*/ 3015 w 3431"/>
                <a:gd name="T3" fmla="*/ 2249 h 2999"/>
                <a:gd name="T4" fmla="*/ 2625 w 3431"/>
                <a:gd name="T5" fmla="*/ 2923 h 2999"/>
                <a:gd name="T6" fmla="*/ 2494 w 3431"/>
                <a:gd name="T7" fmla="*/ 2999 h 2999"/>
                <a:gd name="T8" fmla="*/ 1716 w 3431"/>
                <a:gd name="T9" fmla="*/ 2999 h 2999"/>
                <a:gd name="T10" fmla="*/ 938 w 3431"/>
                <a:gd name="T11" fmla="*/ 2999 h 2999"/>
                <a:gd name="T12" fmla="*/ 806 w 3431"/>
                <a:gd name="T13" fmla="*/ 2923 h 2999"/>
                <a:gd name="T14" fmla="*/ 417 w 3431"/>
                <a:gd name="T15" fmla="*/ 2249 h 2999"/>
                <a:gd name="T16" fmla="*/ 28 w 3431"/>
                <a:gd name="T17" fmla="*/ 1576 h 2999"/>
                <a:gd name="T18" fmla="*/ 28 w 3431"/>
                <a:gd name="T19" fmla="*/ 1424 h 2999"/>
                <a:gd name="T20" fmla="*/ 417 w 3431"/>
                <a:gd name="T21" fmla="*/ 750 h 2999"/>
                <a:gd name="T22" fmla="*/ 806 w 3431"/>
                <a:gd name="T23" fmla="*/ 76 h 2999"/>
                <a:gd name="T24" fmla="*/ 938 w 3431"/>
                <a:gd name="T25" fmla="*/ 0 h 2999"/>
                <a:gd name="T26" fmla="*/ 1716 w 3431"/>
                <a:gd name="T27" fmla="*/ 0 h 2999"/>
                <a:gd name="T28" fmla="*/ 2494 w 3431"/>
                <a:gd name="T29" fmla="*/ 0 h 2999"/>
                <a:gd name="T30" fmla="*/ 2625 w 3431"/>
                <a:gd name="T31" fmla="*/ 76 h 2999"/>
                <a:gd name="T32" fmla="*/ 3015 w 3431"/>
                <a:gd name="T33" fmla="*/ 750 h 2999"/>
                <a:gd name="T34" fmla="*/ 3404 w 3431"/>
                <a:gd name="T35" fmla="*/ 1424 h 2999"/>
                <a:gd name="T36" fmla="*/ 3404 w 3431"/>
                <a:gd name="T37" fmla="*/ 1576 h 2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31" h="2999">
                  <a:moveTo>
                    <a:pt x="3404" y="1576"/>
                  </a:moveTo>
                  <a:lnTo>
                    <a:pt x="3015" y="2249"/>
                  </a:lnTo>
                  <a:lnTo>
                    <a:pt x="2625" y="2923"/>
                  </a:lnTo>
                  <a:cubicBezTo>
                    <a:pt x="2598" y="2972"/>
                    <a:pt x="2550" y="2999"/>
                    <a:pt x="2494" y="2999"/>
                  </a:cubicBezTo>
                  <a:lnTo>
                    <a:pt x="1716" y="2999"/>
                  </a:lnTo>
                  <a:lnTo>
                    <a:pt x="938" y="2999"/>
                  </a:lnTo>
                  <a:cubicBezTo>
                    <a:pt x="882" y="2999"/>
                    <a:pt x="834" y="2972"/>
                    <a:pt x="806" y="2923"/>
                  </a:cubicBezTo>
                  <a:lnTo>
                    <a:pt x="417" y="2249"/>
                  </a:lnTo>
                  <a:lnTo>
                    <a:pt x="28" y="1576"/>
                  </a:lnTo>
                  <a:cubicBezTo>
                    <a:pt x="0" y="1527"/>
                    <a:pt x="0" y="1472"/>
                    <a:pt x="28" y="1424"/>
                  </a:cubicBezTo>
                  <a:lnTo>
                    <a:pt x="417" y="750"/>
                  </a:lnTo>
                  <a:lnTo>
                    <a:pt x="806" y="76"/>
                  </a:lnTo>
                  <a:cubicBezTo>
                    <a:pt x="834" y="28"/>
                    <a:pt x="882" y="0"/>
                    <a:pt x="938" y="0"/>
                  </a:cubicBezTo>
                  <a:lnTo>
                    <a:pt x="1716" y="0"/>
                  </a:lnTo>
                  <a:lnTo>
                    <a:pt x="2494" y="0"/>
                  </a:lnTo>
                  <a:cubicBezTo>
                    <a:pt x="2550" y="0"/>
                    <a:pt x="2598" y="28"/>
                    <a:pt x="2625" y="76"/>
                  </a:cubicBezTo>
                  <a:lnTo>
                    <a:pt x="3015" y="750"/>
                  </a:lnTo>
                  <a:lnTo>
                    <a:pt x="3404" y="1424"/>
                  </a:lnTo>
                  <a:cubicBezTo>
                    <a:pt x="3431" y="1472"/>
                    <a:pt x="3431" y="1527"/>
                    <a:pt x="3404" y="1576"/>
                  </a:cubicBezTo>
                  <a:close/>
                </a:path>
              </a:pathLst>
            </a:custGeom>
            <a:solidFill>
              <a:schemeClr val="accent1"/>
            </a:solidFill>
            <a:ln w="7938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20" name="TextBox 55"/>
            <p:cNvSpPr txBox="1"/>
            <p:nvPr/>
          </p:nvSpPr>
          <p:spPr>
            <a:xfrm>
              <a:off x="1907194" y="3791887"/>
              <a:ext cx="1185538" cy="437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300" dirty="0">
                  <a:solidFill>
                    <a:schemeClr val="bg1"/>
                  </a:solidFill>
                  <a:latin typeface="+mj-ea"/>
                  <a:ea typeface="+mj-ea"/>
                </a:rPr>
                <a:t>第一月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5932033" y="2796598"/>
            <a:ext cx="1302758" cy="1137185"/>
            <a:chOff x="2893203" y="3983290"/>
            <a:chExt cx="1948823" cy="1702026"/>
          </a:xfrm>
        </p:grpSpPr>
        <p:grpSp>
          <p:nvGrpSpPr>
            <p:cNvPr id="24" name="组合 23"/>
            <p:cNvGrpSpPr/>
            <p:nvPr/>
          </p:nvGrpSpPr>
          <p:grpSpPr>
            <a:xfrm>
              <a:off x="2893203" y="3983290"/>
              <a:ext cx="1948823" cy="1702026"/>
              <a:chOff x="1511944" y="2420246"/>
              <a:chExt cx="2627152" cy="2294453"/>
            </a:xfrm>
            <a:effectLst>
              <a:outerShdw blurRad="203200" dist="38100" dir="3780000" sx="103000" sy="103000" algn="t" rotWithShape="0">
                <a:prstClr val="black">
                  <a:alpha val="25000"/>
                </a:prstClr>
              </a:outerShdw>
            </a:effectLst>
          </p:grpSpPr>
          <p:sp>
            <p:nvSpPr>
              <p:cNvPr id="27" name="Freeform 6"/>
              <p:cNvSpPr>
                <a:spLocks/>
              </p:cNvSpPr>
              <p:nvPr/>
            </p:nvSpPr>
            <p:spPr bwMode="auto">
              <a:xfrm>
                <a:off x="1511944" y="2420246"/>
                <a:ext cx="2627152" cy="2294453"/>
              </a:xfrm>
              <a:custGeom>
                <a:avLst/>
                <a:gdLst>
                  <a:gd name="T0" fmla="*/ 4479 w 4516"/>
                  <a:gd name="T1" fmla="*/ 2074 h 3947"/>
                  <a:gd name="T2" fmla="*/ 3967 w 4516"/>
                  <a:gd name="T3" fmla="*/ 2960 h 3947"/>
                  <a:gd name="T4" fmla="*/ 3455 w 4516"/>
                  <a:gd name="T5" fmla="*/ 3847 h 3947"/>
                  <a:gd name="T6" fmla="*/ 3282 w 4516"/>
                  <a:gd name="T7" fmla="*/ 3947 h 3947"/>
                  <a:gd name="T8" fmla="*/ 2258 w 4516"/>
                  <a:gd name="T9" fmla="*/ 3947 h 3947"/>
                  <a:gd name="T10" fmla="*/ 1234 w 4516"/>
                  <a:gd name="T11" fmla="*/ 3947 h 3947"/>
                  <a:gd name="T12" fmla="*/ 1061 w 4516"/>
                  <a:gd name="T13" fmla="*/ 3847 h 3947"/>
                  <a:gd name="T14" fmla="*/ 549 w 4516"/>
                  <a:gd name="T15" fmla="*/ 2960 h 3947"/>
                  <a:gd name="T16" fmla="*/ 37 w 4516"/>
                  <a:gd name="T17" fmla="*/ 2074 h 3947"/>
                  <a:gd name="T18" fmla="*/ 37 w 4516"/>
                  <a:gd name="T19" fmla="*/ 1874 h 3947"/>
                  <a:gd name="T20" fmla="*/ 549 w 4516"/>
                  <a:gd name="T21" fmla="*/ 987 h 3947"/>
                  <a:gd name="T22" fmla="*/ 1061 w 4516"/>
                  <a:gd name="T23" fmla="*/ 100 h 3947"/>
                  <a:gd name="T24" fmla="*/ 1234 w 4516"/>
                  <a:gd name="T25" fmla="*/ 0 h 3947"/>
                  <a:gd name="T26" fmla="*/ 2258 w 4516"/>
                  <a:gd name="T27" fmla="*/ 0 h 3947"/>
                  <a:gd name="T28" fmla="*/ 3282 w 4516"/>
                  <a:gd name="T29" fmla="*/ 0 h 3947"/>
                  <a:gd name="T30" fmla="*/ 3455 w 4516"/>
                  <a:gd name="T31" fmla="*/ 100 h 3947"/>
                  <a:gd name="T32" fmla="*/ 3967 w 4516"/>
                  <a:gd name="T33" fmla="*/ 987 h 3947"/>
                  <a:gd name="T34" fmla="*/ 4479 w 4516"/>
                  <a:gd name="T35" fmla="*/ 1874 h 3947"/>
                  <a:gd name="T36" fmla="*/ 4479 w 4516"/>
                  <a:gd name="T37" fmla="*/ 2074 h 3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16" h="3947">
                    <a:moveTo>
                      <a:pt x="4479" y="2074"/>
                    </a:moveTo>
                    <a:lnTo>
                      <a:pt x="3967" y="2960"/>
                    </a:lnTo>
                    <a:lnTo>
                      <a:pt x="3455" y="3847"/>
                    </a:lnTo>
                    <a:cubicBezTo>
                      <a:pt x="3418" y="3911"/>
                      <a:pt x="3355" y="3947"/>
                      <a:pt x="3282" y="3947"/>
                    </a:cubicBezTo>
                    <a:lnTo>
                      <a:pt x="2258" y="3947"/>
                    </a:lnTo>
                    <a:lnTo>
                      <a:pt x="1234" y="3947"/>
                    </a:lnTo>
                    <a:cubicBezTo>
                      <a:pt x="1160" y="3947"/>
                      <a:pt x="1097" y="3911"/>
                      <a:pt x="1061" y="3847"/>
                    </a:cubicBezTo>
                    <a:lnTo>
                      <a:pt x="549" y="2960"/>
                    </a:lnTo>
                    <a:lnTo>
                      <a:pt x="37" y="2074"/>
                    </a:lnTo>
                    <a:cubicBezTo>
                      <a:pt x="0" y="2010"/>
                      <a:pt x="0" y="1937"/>
                      <a:pt x="37" y="1874"/>
                    </a:cubicBezTo>
                    <a:lnTo>
                      <a:pt x="549" y="987"/>
                    </a:lnTo>
                    <a:lnTo>
                      <a:pt x="1061" y="100"/>
                    </a:lnTo>
                    <a:cubicBezTo>
                      <a:pt x="1097" y="36"/>
                      <a:pt x="1160" y="0"/>
                      <a:pt x="1234" y="0"/>
                    </a:cubicBezTo>
                    <a:lnTo>
                      <a:pt x="2258" y="0"/>
                    </a:lnTo>
                    <a:lnTo>
                      <a:pt x="3282" y="0"/>
                    </a:lnTo>
                    <a:cubicBezTo>
                      <a:pt x="3355" y="0"/>
                      <a:pt x="3418" y="36"/>
                      <a:pt x="3455" y="100"/>
                    </a:cubicBezTo>
                    <a:lnTo>
                      <a:pt x="3967" y="987"/>
                    </a:lnTo>
                    <a:lnTo>
                      <a:pt x="4479" y="1874"/>
                    </a:lnTo>
                    <a:cubicBezTo>
                      <a:pt x="4516" y="1937"/>
                      <a:pt x="4516" y="2010"/>
                      <a:pt x="4479" y="2074"/>
                    </a:cubicBezTo>
                    <a:close/>
                  </a:path>
                </a:pathLst>
              </a:custGeom>
              <a:solidFill>
                <a:schemeClr val="bg1"/>
              </a:solidFill>
              <a:ln w="7938" cap="flat">
                <a:noFill/>
                <a:prstDash val="solid"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+mj-ea"/>
                  <a:ea typeface="+mj-ea"/>
                </a:endParaRPr>
              </a:p>
            </p:txBody>
          </p:sp>
          <p:sp>
            <p:nvSpPr>
              <p:cNvPr id="28" name="Freeform 6"/>
              <p:cNvSpPr>
                <a:spLocks/>
              </p:cNvSpPr>
              <p:nvPr/>
            </p:nvSpPr>
            <p:spPr bwMode="auto">
              <a:xfrm>
                <a:off x="1524106" y="2431739"/>
                <a:ext cx="2602832" cy="2271469"/>
              </a:xfrm>
              <a:custGeom>
                <a:avLst/>
                <a:gdLst>
                  <a:gd name="T0" fmla="*/ 4479 w 4516"/>
                  <a:gd name="T1" fmla="*/ 2074 h 3947"/>
                  <a:gd name="T2" fmla="*/ 3967 w 4516"/>
                  <a:gd name="T3" fmla="*/ 2960 h 3947"/>
                  <a:gd name="T4" fmla="*/ 3455 w 4516"/>
                  <a:gd name="T5" fmla="*/ 3847 h 3947"/>
                  <a:gd name="T6" fmla="*/ 3282 w 4516"/>
                  <a:gd name="T7" fmla="*/ 3947 h 3947"/>
                  <a:gd name="T8" fmla="*/ 2258 w 4516"/>
                  <a:gd name="T9" fmla="*/ 3947 h 3947"/>
                  <a:gd name="T10" fmla="*/ 1234 w 4516"/>
                  <a:gd name="T11" fmla="*/ 3947 h 3947"/>
                  <a:gd name="T12" fmla="*/ 1061 w 4516"/>
                  <a:gd name="T13" fmla="*/ 3847 h 3947"/>
                  <a:gd name="T14" fmla="*/ 549 w 4516"/>
                  <a:gd name="T15" fmla="*/ 2960 h 3947"/>
                  <a:gd name="T16" fmla="*/ 37 w 4516"/>
                  <a:gd name="T17" fmla="*/ 2074 h 3947"/>
                  <a:gd name="T18" fmla="*/ 37 w 4516"/>
                  <a:gd name="T19" fmla="*/ 1874 h 3947"/>
                  <a:gd name="T20" fmla="*/ 549 w 4516"/>
                  <a:gd name="T21" fmla="*/ 987 h 3947"/>
                  <a:gd name="T22" fmla="*/ 1061 w 4516"/>
                  <a:gd name="T23" fmla="*/ 100 h 3947"/>
                  <a:gd name="T24" fmla="*/ 1234 w 4516"/>
                  <a:gd name="T25" fmla="*/ 0 h 3947"/>
                  <a:gd name="T26" fmla="*/ 2258 w 4516"/>
                  <a:gd name="T27" fmla="*/ 0 h 3947"/>
                  <a:gd name="T28" fmla="*/ 3282 w 4516"/>
                  <a:gd name="T29" fmla="*/ 0 h 3947"/>
                  <a:gd name="T30" fmla="*/ 3455 w 4516"/>
                  <a:gd name="T31" fmla="*/ 100 h 3947"/>
                  <a:gd name="T32" fmla="*/ 3967 w 4516"/>
                  <a:gd name="T33" fmla="*/ 987 h 3947"/>
                  <a:gd name="T34" fmla="*/ 4479 w 4516"/>
                  <a:gd name="T35" fmla="*/ 1874 h 3947"/>
                  <a:gd name="T36" fmla="*/ 4479 w 4516"/>
                  <a:gd name="T37" fmla="*/ 2074 h 3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16" h="3947">
                    <a:moveTo>
                      <a:pt x="4479" y="2074"/>
                    </a:moveTo>
                    <a:lnTo>
                      <a:pt x="3967" y="2960"/>
                    </a:lnTo>
                    <a:lnTo>
                      <a:pt x="3455" y="3847"/>
                    </a:lnTo>
                    <a:cubicBezTo>
                      <a:pt x="3418" y="3911"/>
                      <a:pt x="3355" y="3947"/>
                      <a:pt x="3282" y="3947"/>
                    </a:cubicBezTo>
                    <a:lnTo>
                      <a:pt x="2258" y="3947"/>
                    </a:lnTo>
                    <a:lnTo>
                      <a:pt x="1234" y="3947"/>
                    </a:lnTo>
                    <a:cubicBezTo>
                      <a:pt x="1160" y="3947"/>
                      <a:pt x="1097" y="3911"/>
                      <a:pt x="1061" y="3847"/>
                    </a:cubicBezTo>
                    <a:lnTo>
                      <a:pt x="549" y="2960"/>
                    </a:lnTo>
                    <a:lnTo>
                      <a:pt x="37" y="2074"/>
                    </a:lnTo>
                    <a:cubicBezTo>
                      <a:pt x="0" y="2010"/>
                      <a:pt x="0" y="1937"/>
                      <a:pt x="37" y="1874"/>
                    </a:cubicBezTo>
                    <a:lnTo>
                      <a:pt x="549" y="987"/>
                    </a:lnTo>
                    <a:lnTo>
                      <a:pt x="1061" y="100"/>
                    </a:lnTo>
                    <a:cubicBezTo>
                      <a:pt x="1097" y="36"/>
                      <a:pt x="1160" y="0"/>
                      <a:pt x="1234" y="0"/>
                    </a:cubicBezTo>
                    <a:lnTo>
                      <a:pt x="2258" y="0"/>
                    </a:lnTo>
                    <a:lnTo>
                      <a:pt x="3282" y="0"/>
                    </a:lnTo>
                    <a:cubicBezTo>
                      <a:pt x="3355" y="0"/>
                      <a:pt x="3418" y="36"/>
                      <a:pt x="3455" y="100"/>
                    </a:cubicBezTo>
                    <a:lnTo>
                      <a:pt x="3967" y="987"/>
                    </a:lnTo>
                    <a:lnTo>
                      <a:pt x="4479" y="1874"/>
                    </a:lnTo>
                    <a:cubicBezTo>
                      <a:pt x="4516" y="1937"/>
                      <a:pt x="4516" y="2010"/>
                      <a:pt x="4479" y="207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2000"/>
                      <a:lumOff val="18000"/>
                    </a:schemeClr>
                  </a:gs>
                  <a:gs pos="47000">
                    <a:srgbClr val="F5F5F5"/>
                  </a:gs>
                  <a:gs pos="100000">
                    <a:schemeClr val="bg1">
                      <a:lumMod val="95000"/>
                      <a:lumOff val="5000"/>
                    </a:schemeClr>
                  </a:gs>
                </a:gsLst>
                <a:lin ang="18900000" scaled="0"/>
              </a:gradFill>
              <a:ln w="7938" cap="flat">
                <a:noFill/>
                <a:prstDash val="solid"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25" name="Freeform 7"/>
            <p:cNvSpPr>
              <a:spLocks/>
            </p:cNvSpPr>
            <p:nvPr/>
          </p:nvSpPr>
          <p:spPr bwMode="auto">
            <a:xfrm>
              <a:off x="3146586" y="4181609"/>
              <a:ext cx="1442061" cy="1252455"/>
            </a:xfrm>
            <a:custGeom>
              <a:avLst/>
              <a:gdLst>
                <a:gd name="T0" fmla="*/ 3404 w 3431"/>
                <a:gd name="T1" fmla="*/ 1576 h 2999"/>
                <a:gd name="T2" fmla="*/ 3015 w 3431"/>
                <a:gd name="T3" fmla="*/ 2249 h 2999"/>
                <a:gd name="T4" fmla="*/ 2625 w 3431"/>
                <a:gd name="T5" fmla="*/ 2923 h 2999"/>
                <a:gd name="T6" fmla="*/ 2494 w 3431"/>
                <a:gd name="T7" fmla="*/ 2999 h 2999"/>
                <a:gd name="T8" fmla="*/ 1716 w 3431"/>
                <a:gd name="T9" fmla="*/ 2999 h 2999"/>
                <a:gd name="T10" fmla="*/ 938 w 3431"/>
                <a:gd name="T11" fmla="*/ 2999 h 2999"/>
                <a:gd name="T12" fmla="*/ 806 w 3431"/>
                <a:gd name="T13" fmla="*/ 2923 h 2999"/>
                <a:gd name="T14" fmla="*/ 417 w 3431"/>
                <a:gd name="T15" fmla="*/ 2249 h 2999"/>
                <a:gd name="T16" fmla="*/ 28 w 3431"/>
                <a:gd name="T17" fmla="*/ 1576 h 2999"/>
                <a:gd name="T18" fmla="*/ 28 w 3431"/>
                <a:gd name="T19" fmla="*/ 1424 h 2999"/>
                <a:gd name="T20" fmla="*/ 417 w 3431"/>
                <a:gd name="T21" fmla="*/ 750 h 2999"/>
                <a:gd name="T22" fmla="*/ 806 w 3431"/>
                <a:gd name="T23" fmla="*/ 76 h 2999"/>
                <a:gd name="T24" fmla="*/ 938 w 3431"/>
                <a:gd name="T25" fmla="*/ 0 h 2999"/>
                <a:gd name="T26" fmla="*/ 1716 w 3431"/>
                <a:gd name="T27" fmla="*/ 0 h 2999"/>
                <a:gd name="T28" fmla="*/ 2494 w 3431"/>
                <a:gd name="T29" fmla="*/ 0 h 2999"/>
                <a:gd name="T30" fmla="*/ 2625 w 3431"/>
                <a:gd name="T31" fmla="*/ 76 h 2999"/>
                <a:gd name="T32" fmla="*/ 3015 w 3431"/>
                <a:gd name="T33" fmla="*/ 750 h 2999"/>
                <a:gd name="T34" fmla="*/ 3404 w 3431"/>
                <a:gd name="T35" fmla="*/ 1424 h 2999"/>
                <a:gd name="T36" fmla="*/ 3404 w 3431"/>
                <a:gd name="T37" fmla="*/ 1576 h 2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31" h="2999">
                  <a:moveTo>
                    <a:pt x="3404" y="1576"/>
                  </a:moveTo>
                  <a:lnTo>
                    <a:pt x="3015" y="2249"/>
                  </a:lnTo>
                  <a:lnTo>
                    <a:pt x="2625" y="2923"/>
                  </a:lnTo>
                  <a:cubicBezTo>
                    <a:pt x="2598" y="2972"/>
                    <a:pt x="2550" y="2999"/>
                    <a:pt x="2494" y="2999"/>
                  </a:cubicBezTo>
                  <a:lnTo>
                    <a:pt x="1716" y="2999"/>
                  </a:lnTo>
                  <a:lnTo>
                    <a:pt x="938" y="2999"/>
                  </a:lnTo>
                  <a:cubicBezTo>
                    <a:pt x="882" y="2999"/>
                    <a:pt x="834" y="2972"/>
                    <a:pt x="806" y="2923"/>
                  </a:cubicBezTo>
                  <a:lnTo>
                    <a:pt x="417" y="2249"/>
                  </a:lnTo>
                  <a:lnTo>
                    <a:pt x="28" y="1576"/>
                  </a:lnTo>
                  <a:cubicBezTo>
                    <a:pt x="0" y="1527"/>
                    <a:pt x="0" y="1472"/>
                    <a:pt x="28" y="1424"/>
                  </a:cubicBezTo>
                  <a:lnTo>
                    <a:pt x="417" y="750"/>
                  </a:lnTo>
                  <a:lnTo>
                    <a:pt x="806" y="76"/>
                  </a:lnTo>
                  <a:cubicBezTo>
                    <a:pt x="834" y="28"/>
                    <a:pt x="882" y="0"/>
                    <a:pt x="938" y="0"/>
                  </a:cubicBezTo>
                  <a:lnTo>
                    <a:pt x="1716" y="0"/>
                  </a:lnTo>
                  <a:lnTo>
                    <a:pt x="2494" y="0"/>
                  </a:lnTo>
                  <a:cubicBezTo>
                    <a:pt x="2550" y="0"/>
                    <a:pt x="2598" y="28"/>
                    <a:pt x="2625" y="76"/>
                  </a:cubicBezTo>
                  <a:lnTo>
                    <a:pt x="3015" y="750"/>
                  </a:lnTo>
                  <a:lnTo>
                    <a:pt x="3404" y="1424"/>
                  </a:lnTo>
                  <a:cubicBezTo>
                    <a:pt x="3431" y="1472"/>
                    <a:pt x="3431" y="1527"/>
                    <a:pt x="3404" y="1576"/>
                  </a:cubicBezTo>
                  <a:close/>
                </a:path>
              </a:pathLst>
            </a:custGeom>
            <a:solidFill>
              <a:schemeClr val="accent2"/>
            </a:solidFill>
            <a:ln w="7938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26" name="TextBox 61"/>
            <p:cNvSpPr txBox="1"/>
            <p:nvPr/>
          </p:nvSpPr>
          <p:spPr>
            <a:xfrm>
              <a:off x="3317006" y="4568805"/>
              <a:ext cx="1185538" cy="437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300" dirty="0">
                  <a:solidFill>
                    <a:schemeClr val="bg1"/>
                  </a:solidFill>
                  <a:latin typeface="+mj-ea"/>
                  <a:ea typeface="+mj-ea"/>
                </a:rPr>
                <a:t>第二月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6927254" y="2218600"/>
            <a:ext cx="1302758" cy="1137185"/>
            <a:chOff x="4381974" y="3118200"/>
            <a:chExt cx="1948823" cy="1702026"/>
          </a:xfrm>
        </p:grpSpPr>
        <p:grpSp>
          <p:nvGrpSpPr>
            <p:cNvPr id="30" name="组合 29"/>
            <p:cNvGrpSpPr/>
            <p:nvPr/>
          </p:nvGrpSpPr>
          <p:grpSpPr>
            <a:xfrm>
              <a:off x="4381974" y="3118200"/>
              <a:ext cx="1948823" cy="1702026"/>
              <a:chOff x="1511944" y="2420246"/>
              <a:chExt cx="2627152" cy="2294453"/>
            </a:xfrm>
            <a:effectLst>
              <a:outerShdw blurRad="203200" dist="38100" dir="3780000" sx="103000" sy="103000" algn="t" rotWithShape="0">
                <a:prstClr val="black">
                  <a:alpha val="25000"/>
                </a:prstClr>
              </a:outerShdw>
            </a:effectLst>
          </p:grpSpPr>
          <p:sp>
            <p:nvSpPr>
              <p:cNvPr id="33" name="Freeform 6"/>
              <p:cNvSpPr>
                <a:spLocks/>
              </p:cNvSpPr>
              <p:nvPr/>
            </p:nvSpPr>
            <p:spPr bwMode="auto">
              <a:xfrm>
                <a:off x="1511944" y="2420246"/>
                <a:ext cx="2627152" cy="2294453"/>
              </a:xfrm>
              <a:custGeom>
                <a:avLst/>
                <a:gdLst>
                  <a:gd name="T0" fmla="*/ 4479 w 4516"/>
                  <a:gd name="T1" fmla="*/ 2074 h 3947"/>
                  <a:gd name="T2" fmla="*/ 3967 w 4516"/>
                  <a:gd name="T3" fmla="*/ 2960 h 3947"/>
                  <a:gd name="T4" fmla="*/ 3455 w 4516"/>
                  <a:gd name="T5" fmla="*/ 3847 h 3947"/>
                  <a:gd name="T6" fmla="*/ 3282 w 4516"/>
                  <a:gd name="T7" fmla="*/ 3947 h 3947"/>
                  <a:gd name="T8" fmla="*/ 2258 w 4516"/>
                  <a:gd name="T9" fmla="*/ 3947 h 3947"/>
                  <a:gd name="T10" fmla="*/ 1234 w 4516"/>
                  <a:gd name="T11" fmla="*/ 3947 h 3947"/>
                  <a:gd name="T12" fmla="*/ 1061 w 4516"/>
                  <a:gd name="T13" fmla="*/ 3847 h 3947"/>
                  <a:gd name="T14" fmla="*/ 549 w 4516"/>
                  <a:gd name="T15" fmla="*/ 2960 h 3947"/>
                  <a:gd name="T16" fmla="*/ 37 w 4516"/>
                  <a:gd name="T17" fmla="*/ 2074 h 3947"/>
                  <a:gd name="T18" fmla="*/ 37 w 4516"/>
                  <a:gd name="T19" fmla="*/ 1874 h 3947"/>
                  <a:gd name="T20" fmla="*/ 549 w 4516"/>
                  <a:gd name="T21" fmla="*/ 987 h 3947"/>
                  <a:gd name="T22" fmla="*/ 1061 w 4516"/>
                  <a:gd name="T23" fmla="*/ 100 h 3947"/>
                  <a:gd name="T24" fmla="*/ 1234 w 4516"/>
                  <a:gd name="T25" fmla="*/ 0 h 3947"/>
                  <a:gd name="T26" fmla="*/ 2258 w 4516"/>
                  <a:gd name="T27" fmla="*/ 0 h 3947"/>
                  <a:gd name="T28" fmla="*/ 3282 w 4516"/>
                  <a:gd name="T29" fmla="*/ 0 h 3947"/>
                  <a:gd name="T30" fmla="*/ 3455 w 4516"/>
                  <a:gd name="T31" fmla="*/ 100 h 3947"/>
                  <a:gd name="T32" fmla="*/ 3967 w 4516"/>
                  <a:gd name="T33" fmla="*/ 987 h 3947"/>
                  <a:gd name="T34" fmla="*/ 4479 w 4516"/>
                  <a:gd name="T35" fmla="*/ 1874 h 3947"/>
                  <a:gd name="T36" fmla="*/ 4479 w 4516"/>
                  <a:gd name="T37" fmla="*/ 2074 h 3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16" h="3947">
                    <a:moveTo>
                      <a:pt x="4479" y="2074"/>
                    </a:moveTo>
                    <a:lnTo>
                      <a:pt x="3967" y="2960"/>
                    </a:lnTo>
                    <a:lnTo>
                      <a:pt x="3455" y="3847"/>
                    </a:lnTo>
                    <a:cubicBezTo>
                      <a:pt x="3418" y="3911"/>
                      <a:pt x="3355" y="3947"/>
                      <a:pt x="3282" y="3947"/>
                    </a:cubicBezTo>
                    <a:lnTo>
                      <a:pt x="2258" y="3947"/>
                    </a:lnTo>
                    <a:lnTo>
                      <a:pt x="1234" y="3947"/>
                    </a:lnTo>
                    <a:cubicBezTo>
                      <a:pt x="1160" y="3947"/>
                      <a:pt x="1097" y="3911"/>
                      <a:pt x="1061" y="3847"/>
                    </a:cubicBezTo>
                    <a:lnTo>
                      <a:pt x="549" y="2960"/>
                    </a:lnTo>
                    <a:lnTo>
                      <a:pt x="37" y="2074"/>
                    </a:lnTo>
                    <a:cubicBezTo>
                      <a:pt x="0" y="2010"/>
                      <a:pt x="0" y="1937"/>
                      <a:pt x="37" y="1874"/>
                    </a:cubicBezTo>
                    <a:lnTo>
                      <a:pt x="549" y="987"/>
                    </a:lnTo>
                    <a:lnTo>
                      <a:pt x="1061" y="100"/>
                    </a:lnTo>
                    <a:cubicBezTo>
                      <a:pt x="1097" y="36"/>
                      <a:pt x="1160" y="0"/>
                      <a:pt x="1234" y="0"/>
                    </a:cubicBezTo>
                    <a:lnTo>
                      <a:pt x="2258" y="0"/>
                    </a:lnTo>
                    <a:lnTo>
                      <a:pt x="3282" y="0"/>
                    </a:lnTo>
                    <a:cubicBezTo>
                      <a:pt x="3355" y="0"/>
                      <a:pt x="3418" y="36"/>
                      <a:pt x="3455" y="100"/>
                    </a:cubicBezTo>
                    <a:lnTo>
                      <a:pt x="3967" y="987"/>
                    </a:lnTo>
                    <a:lnTo>
                      <a:pt x="4479" y="1874"/>
                    </a:lnTo>
                    <a:cubicBezTo>
                      <a:pt x="4516" y="1937"/>
                      <a:pt x="4516" y="2010"/>
                      <a:pt x="4479" y="2074"/>
                    </a:cubicBezTo>
                    <a:close/>
                  </a:path>
                </a:pathLst>
              </a:custGeom>
              <a:solidFill>
                <a:schemeClr val="bg1"/>
              </a:solidFill>
              <a:ln w="7938" cap="flat">
                <a:noFill/>
                <a:prstDash val="solid"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+mj-ea"/>
                  <a:ea typeface="+mj-ea"/>
                </a:endParaRPr>
              </a:p>
            </p:txBody>
          </p:sp>
          <p:sp>
            <p:nvSpPr>
              <p:cNvPr id="34" name="Freeform 6"/>
              <p:cNvSpPr>
                <a:spLocks/>
              </p:cNvSpPr>
              <p:nvPr/>
            </p:nvSpPr>
            <p:spPr bwMode="auto">
              <a:xfrm>
                <a:off x="1524106" y="2431739"/>
                <a:ext cx="2602832" cy="2271469"/>
              </a:xfrm>
              <a:custGeom>
                <a:avLst/>
                <a:gdLst>
                  <a:gd name="T0" fmla="*/ 4479 w 4516"/>
                  <a:gd name="T1" fmla="*/ 2074 h 3947"/>
                  <a:gd name="T2" fmla="*/ 3967 w 4516"/>
                  <a:gd name="T3" fmla="*/ 2960 h 3947"/>
                  <a:gd name="T4" fmla="*/ 3455 w 4516"/>
                  <a:gd name="T5" fmla="*/ 3847 h 3947"/>
                  <a:gd name="T6" fmla="*/ 3282 w 4516"/>
                  <a:gd name="T7" fmla="*/ 3947 h 3947"/>
                  <a:gd name="T8" fmla="*/ 2258 w 4516"/>
                  <a:gd name="T9" fmla="*/ 3947 h 3947"/>
                  <a:gd name="T10" fmla="*/ 1234 w 4516"/>
                  <a:gd name="T11" fmla="*/ 3947 h 3947"/>
                  <a:gd name="T12" fmla="*/ 1061 w 4516"/>
                  <a:gd name="T13" fmla="*/ 3847 h 3947"/>
                  <a:gd name="T14" fmla="*/ 549 w 4516"/>
                  <a:gd name="T15" fmla="*/ 2960 h 3947"/>
                  <a:gd name="T16" fmla="*/ 37 w 4516"/>
                  <a:gd name="T17" fmla="*/ 2074 h 3947"/>
                  <a:gd name="T18" fmla="*/ 37 w 4516"/>
                  <a:gd name="T19" fmla="*/ 1874 h 3947"/>
                  <a:gd name="T20" fmla="*/ 549 w 4516"/>
                  <a:gd name="T21" fmla="*/ 987 h 3947"/>
                  <a:gd name="T22" fmla="*/ 1061 w 4516"/>
                  <a:gd name="T23" fmla="*/ 100 h 3947"/>
                  <a:gd name="T24" fmla="*/ 1234 w 4516"/>
                  <a:gd name="T25" fmla="*/ 0 h 3947"/>
                  <a:gd name="T26" fmla="*/ 2258 w 4516"/>
                  <a:gd name="T27" fmla="*/ 0 h 3947"/>
                  <a:gd name="T28" fmla="*/ 3282 w 4516"/>
                  <a:gd name="T29" fmla="*/ 0 h 3947"/>
                  <a:gd name="T30" fmla="*/ 3455 w 4516"/>
                  <a:gd name="T31" fmla="*/ 100 h 3947"/>
                  <a:gd name="T32" fmla="*/ 3967 w 4516"/>
                  <a:gd name="T33" fmla="*/ 987 h 3947"/>
                  <a:gd name="T34" fmla="*/ 4479 w 4516"/>
                  <a:gd name="T35" fmla="*/ 1874 h 3947"/>
                  <a:gd name="T36" fmla="*/ 4479 w 4516"/>
                  <a:gd name="T37" fmla="*/ 2074 h 3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16" h="3947">
                    <a:moveTo>
                      <a:pt x="4479" y="2074"/>
                    </a:moveTo>
                    <a:lnTo>
                      <a:pt x="3967" y="2960"/>
                    </a:lnTo>
                    <a:lnTo>
                      <a:pt x="3455" y="3847"/>
                    </a:lnTo>
                    <a:cubicBezTo>
                      <a:pt x="3418" y="3911"/>
                      <a:pt x="3355" y="3947"/>
                      <a:pt x="3282" y="3947"/>
                    </a:cubicBezTo>
                    <a:lnTo>
                      <a:pt x="2258" y="3947"/>
                    </a:lnTo>
                    <a:lnTo>
                      <a:pt x="1234" y="3947"/>
                    </a:lnTo>
                    <a:cubicBezTo>
                      <a:pt x="1160" y="3947"/>
                      <a:pt x="1097" y="3911"/>
                      <a:pt x="1061" y="3847"/>
                    </a:cubicBezTo>
                    <a:lnTo>
                      <a:pt x="549" y="2960"/>
                    </a:lnTo>
                    <a:lnTo>
                      <a:pt x="37" y="2074"/>
                    </a:lnTo>
                    <a:cubicBezTo>
                      <a:pt x="0" y="2010"/>
                      <a:pt x="0" y="1937"/>
                      <a:pt x="37" y="1874"/>
                    </a:cubicBezTo>
                    <a:lnTo>
                      <a:pt x="549" y="987"/>
                    </a:lnTo>
                    <a:lnTo>
                      <a:pt x="1061" y="100"/>
                    </a:lnTo>
                    <a:cubicBezTo>
                      <a:pt x="1097" y="36"/>
                      <a:pt x="1160" y="0"/>
                      <a:pt x="1234" y="0"/>
                    </a:cubicBezTo>
                    <a:lnTo>
                      <a:pt x="2258" y="0"/>
                    </a:lnTo>
                    <a:lnTo>
                      <a:pt x="3282" y="0"/>
                    </a:lnTo>
                    <a:cubicBezTo>
                      <a:pt x="3355" y="0"/>
                      <a:pt x="3418" y="36"/>
                      <a:pt x="3455" y="100"/>
                    </a:cubicBezTo>
                    <a:lnTo>
                      <a:pt x="3967" y="987"/>
                    </a:lnTo>
                    <a:lnTo>
                      <a:pt x="4479" y="1874"/>
                    </a:lnTo>
                    <a:cubicBezTo>
                      <a:pt x="4516" y="1937"/>
                      <a:pt x="4516" y="2010"/>
                      <a:pt x="4479" y="207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2000"/>
                      <a:lumOff val="18000"/>
                    </a:schemeClr>
                  </a:gs>
                  <a:gs pos="47000">
                    <a:srgbClr val="F5F5F5"/>
                  </a:gs>
                  <a:gs pos="100000">
                    <a:schemeClr val="bg1">
                      <a:lumMod val="95000"/>
                      <a:lumOff val="5000"/>
                    </a:schemeClr>
                  </a:gs>
                </a:gsLst>
                <a:lin ang="18900000" scaled="0"/>
              </a:gradFill>
              <a:ln w="7938" cap="flat">
                <a:noFill/>
                <a:prstDash val="solid"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31" name="Freeform 7"/>
            <p:cNvSpPr>
              <a:spLocks/>
            </p:cNvSpPr>
            <p:nvPr/>
          </p:nvSpPr>
          <p:spPr bwMode="auto">
            <a:xfrm>
              <a:off x="4635357" y="3316519"/>
              <a:ext cx="1442061" cy="1252455"/>
            </a:xfrm>
            <a:custGeom>
              <a:avLst/>
              <a:gdLst>
                <a:gd name="T0" fmla="*/ 3404 w 3431"/>
                <a:gd name="T1" fmla="*/ 1576 h 2999"/>
                <a:gd name="T2" fmla="*/ 3015 w 3431"/>
                <a:gd name="T3" fmla="*/ 2249 h 2999"/>
                <a:gd name="T4" fmla="*/ 2625 w 3431"/>
                <a:gd name="T5" fmla="*/ 2923 h 2999"/>
                <a:gd name="T6" fmla="*/ 2494 w 3431"/>
                <a:gd name="T7" fmla="*/ 2999 h 2999"/>
                <a:gd name="T8" fmla="*/ 1716 w 3431"/>
                <a:gd name="T9" fmla="*/ 2999 h 2999"/>
                <a:gd name="T10" fmla="*/ 938 w 3431"/>
                <a:gd name="T11" fmla="*/ 2999 h 2999"/>
                <a:gd name="T12" fmla="*/ 806 w 3431"/>
                <a:gd name="T13" fmla="*/ 2923 h 2999"/>
                <a:gd name="T14" fmla="*/ 417 w 3431"/>
                <a:gd name="T15" fmla="*/ 2249 h 2999"/>
                <a:gd name="T16" fmla="*/ 28 w 3431"/>
                <a:gd name="T17" fmla="*/ 1576 h 2999"/>
                <a:gd name="T18" fmla="*/ 28 w 3431"/>
                <a:gd name="T19" fmla="*/ 1424 h 2999"/>
                <a:gd name="T20" fmla="*/ 417 w 3431"/>
                <a:gd name="T21" fmla="*/ 750 h 2999"/>
                <a:gd name="T22" fmla="*/ 806 w 3431"/>
                <a:gd name="T23" fmla="*/ 76 h 2999"/>
                <a:gd name="T24" fmla="*/ 938 w 3431"/>
                <a:gd name="T25" fmla="*/ 0 h 2999"/>
                <a:gd name="T26" fmla="*/ 1716 w 3431"/>
                <a:gd name="T27" fmla="*/ 0 h 2999"/>
                <a:gd name="T28" fmla="*/ 2494 w 3431"/>
                <a:gd name="T29" fmla="*/ 0 h 2999"/>
                <a:gd name="T30" fmla="*/ 2625 w 3431"/>
                <a:gd name="T31" fmla="*/ 76 h 2999"/>
                <a:gd name="T32" fmla="*/ 3015 w 3431"/>
                <a:gd name="T33" fmla="*/ 750 h 2999"/>
                <a:gd name="T34" fmla="*/ 3404 w 3431"/>
                <a:gd name="T35" fmla="*/ 1424 h 2999"/>
                <a:gd name="T36" fmla="*/ 3404 w 3431"/>
                <a:gd name="T37" fmla="*/ 1576 h 2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31" h="2999">
                  <a:moveTo>
                    <a:pt x="3404" y="1576"/>
                  </a:moveTo>
                  <a:lnTo>
                    <a:pt x="3015" y="2249"/>
                  </a:lnTo>
                  <a:lnTo>
                    <a:pt x="2625" y="2923"/>
                  </a:lnTo>
                  <a:cubicBezTo>
                    <a:pt x="2598" y="2972"/>
                    <a:pt x="2550" y="2999"/>
                    <a:pt x="2494" y="2999"/>
                  </a:cubicBezTo>
                  <a:lnTo>
                    <a:pt x="1716" y="2999"/>
                  </a:lnTo>
                  <a:lnTo>
                    <a:pt x="938" y="2999"/>
                  </a:lnTo>
                  <a:cubicBezTo>
                    <a:pt x="882" y="2999"/>
                    <a:pt x="834" y="2972"/>
                    <a:pt x="806" y="2923"/>
                  </a:cubicBezTo>
                  <a:lnTo>
                    <a:pt x="417" y="2249"/>
                  </a:lnTo>
                  <a:lnTo>
                    <a:pt x="28" y="1576"/>
                  </a:lnTo>
                  <a:cubicBezTo>
                    <a:pt x="0" y="1527"/>
                    <a:pt x="0" y="1472"/>
                    <a:pt x="28" y="1424"/>
                  </a:cubicBezTo>
                  <a:lnTo>
                    <a:pt x="417" y="750"/>
                  </a:lnTo>
                  <a:lnTo>
                    <a:pt x="806" y="76"/>
                  </a:lnTo>
                  <a:cubicBezTo>
                    <a:pt x="834" y="28"/>
                    <a:pt x="882" y="0"/>
                    <a:pt x="938" y="0"/>
                  </a:cubicBezTo>
                  <a:lnTo>
                    <a:pt x="1716" y="0"/>
                  </a:lnTo>
                  <a:lnTo>
                    <a:pt x="2494" y="0"/>
                  </a:lnTo>
                  <a:cubicBezTo>
                    <a:pt x="2550" y="0"/>
                    <a:pt x="2598" y="28"/>
                    <a:pt x="2625" y="76"/>
                  </a:cubicBezTo>
                  <a:lnTo>
                    <a:pt x="3015" y="750"/>
                  </a:lnTo>
                  <a:lnTo>
                    <a:pt x="3404" y="1424"/>
                  </a:lnTo>
                  <a:cubicBezTo>
                    <a:pt x="3431" y="1472"/>
                    <a:pt x="3431" y="1527"/>
                    <a:pt x="3404" y="1576"/>
                  </a:cubicBezTo>
                  <a:close/>
                </a:path>
              </a:pathLst>
            </a:custGeom>
            <a:solidFill>
              <a:schemeClr val="accent3"/>
            </a:solidFill>
            <a:ln w="7938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32" name="TextBox 67"/>
            <p:cNvSpPr txBox="1"/>
            <p:nvPr/>
          </p:nvSpPr>
          <p:spPr>
            <a:xfrm>
              <a:off x="4891878" y="3730069"/>
              <a:ext cx="1185538" cy="437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300" dirty="0">
                  <a:solidFill>
                    <a:schemeClr val="bg1"/>
                  </a:solidFill>
                  <a:latin typeface="+mj-ea"/>
                  <a:ea typeface="+mj-ea"/>
                </a:rPr>
                <a:t>第三月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6923590" y="3376396"/>
            <a:ext cx="1302758" cy="1137185"/>
            <a:chOff x="4376494" y="4851074"/>
            <a:chExt cx="1948823" cy="1702026"/>
          </a:xfrm>
        </p:grpSpPr>
        <p:grpSp>
          <p:nvGrpSpPr>
            <p:cNvPr id="36" name="组合 35"/>
            <p:cNvGrpSpPr/>
            <p:nvPr/>
          </p:nvGrpSpPr>
          <p:grpSpPr>
            <a:xfrm>
              <a:off x="4376494" y="4851074"/>
              <a:ext cx="1948823" cy="1702026"/>
              <a:chOff x="1511944" y="2420246"/>
              <a:chExt cx="2627152" cy="2294453"/>
            </a:xfrm>
            <a:effectLst>
              <a:outerShdw blurRad="203200" dist="38100" dir="3780000" sx="103000" sy="103000" algn="t" rotWithShape="0">
                <a:prstClr val="black">
                  <a:alpha val="25000"/>
                </a:prstClr>
              </a:outerShdw>
            </a:effectLst>
          </p:grpSpPr>
          <p:sp>
            <p:nvSpPr>
              <p:cNvPr id="39" name="Freeform 6"/>
              <p:cNvSpPr>
                <a:spLocks/>
              </p:cNvSpPr>
              <p:nvPr/>
            </p:nvSpPr>
            <p:spPr bwMode="auto">
              <a:xfrm>
                <a:off x="1511944" y="2420246"/>
                <a:ext cx="2627152" cy="2294453"/>
              </a:xfrm>
              <a:custGeom>
                <a:avLst/>
                <a:gdLst>
                  <a:gd name="T0" fmla="*/ 4479 w 4516"/>
                  <a:gd name="T1" fmla="*/ 2074 h 3947"/>
                  <a:gd name="T2" fmla="*/ 3967 w 4516"/>
                  <a:gd name="T3" fmla="*/ 2960 h 3947"/>
                  <a:gd name="T4" fmla="*/ 3455 w 4516"/>
                  <a:gd name="T5" fmla="*/ 3847 h 3947"/>
                  <a:gd name="T6" fmla="*/ 3282 w 4516"/>
                  <a:gd name="T7" fmla="*/ 3947 h 3947"/>
                  <a:gd name="T8" fmla="*/ 2258 w 4516"/>
                  <a:gd name="T9" fmla="*/ 3947 h 3947"/>
                  <a:gd name="T10" fmla="*/ 1234 w 4516"/>
                  <a:gd name="T11" fmla="*/ 3947 h 3947"/>
                  <a:gd name="T12" fmla="*/ 1061 w 4516"/>
                  <a:gd name="T13" fmla="*/ 3847 h 3947"/>
                  <a:gd name="T14" fmla="*/ 549 w 4516"/>
                  <a:gd name="T15" fmla="*/ 2960 h 3947"/>
                  <a:gd name="T16" fmla="*/ 37 w 4516"/>
                  <a:gd name="T17" fmla="*/ 2074 h 3947"/>
                  <a:gd name="T18" fmla="*/ 37 w 4516"/>
                  <a:gd name="T19" fmla="*/ 1874 h 3947"/>
                  <a:gd name="T20" fmla="*/ 549 w 4516"/>
                  <a:gd name="T21" fmla="*/ 987 h 3947"/>
                  <a:gd name="T22" fmla="*/ 1061 w 4516"/>
                  <a:gd name="T23" fmla="*/ 100 h 3947"/>
                  <a:gd name="T24" fmla="*/ 1234 w 4516"/>
                  <a:gd name="T25" fmla="*/ 0 h 3947"/>
                  <a:gd name="T26" fmla="*/ 2258 w 4516"/>
                  <a:gd name="T27" fmla="*/ 0 h 3947"/>
                  <a:gd name="T28" fmla="*/ 3282 w 4516"/>
                  <a:gd name="T29" fmla="*/ 0 h 3947"/>
                  <a:gd name="T30" fmla="*/ 3455 w 4516"/>
                  <a:gd name="T31" fmla="*/ 100 h 3947"/>
                  <a:gd name="T32" fmla="*/ 3967 w 4516"/>
                  <a:gd name="T33" fmla="*/ 987 h 3947"/>
                  <a:gd name="T34" fmla="*/ 4479 w 4516"/>
                  <a:gd name="T35" fmla="*/ 1874 h 3947"/>
                  <a:gd name="T36" fmla="*/ 4479 w 4516"/>
                  <a:gd name="T37" fmla="*/ 2074 h 3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16" h="3947">
                    <a:moveTo>
                      <a:pt x="4479" y="2074"/>
                    </a:moveTo>
                    <a:lnTo>
                      <a:pt x="3967" y="2960"/>
                    </a:lnTo>
                    <a:lnTo>
                      <a:pt x="3455" y="3847"/>
                    </a:lnTo>
                    <a:cubicBezTo>
                      <a:pt x="3418" y="3911"/>
                      <a:pt x="3355" y="3947"/>
                      <a:pt x="3282" y="3947"/>
                    </a:cubicBezTo>
                    <a:lnTo>
                      <a:pt x="2258" y="3947"/>
                    </a:lnTo>
                    <a:lnTo>
                      <a:pt x="1234" y="3947"/>
                    </a:lnTo>
                    <a:cubicBezTo>
                      <a:pt x="1160" y="3947"/>
                      <a:pt x="1097" y="3911"/>
                      <a:pt x="1061" y="3847"/>
                    </a:cubicBezTo>
                    <a:lnTo>
                      <a:pt x="549" y="2960"/>
                    </a:lnTo>
                    <a:lnTo>
                      <a:pt x="37" y="2074"/>
                    </a:lnTo>
                    <a:cubicBezTo>
                      <a:pt x="0" y="2010"/>
                      <a:pt x="0" y="1937"/>
                      <a:pt x="37" y="1874"/>
                    </a:cubicBezTo>
                    <a:lnTo>
                      <a:pt x="549" y="987"/>
                    </a:lnTo>
                    <a:lnTo>
                      <a:pt x="1061" y="100"/>
                    </a:lnTo>
                    <a:cubicBezTo>
                      <a:pt x="1097" y="36"/>
                      <a:pt x="1160" y="0"/>
                      <a:pt x="1234" y="0"/>
                    </a:cubicBezTo>
                    <a:lnTo>
                      <a:pt x="2258" y="0"/>
                    </a:lnTo>
                    <a:lnTo>
                      <a:pt x="3282" y="0"/>
                    </a:lnTo>
                    <a:cubicBezTo>
                      <a:pt x="3355" y="0"/>
                      <a:pt x="3418" y="36"/>
                      <a:pt x="3455" y="100"/>
                    </a:cubicBezTo>
                    <a:lnTo>
                      <a:pt x="3967" y="987"/>
                    </a:lnTo>
                    <a:lnTo>
                      <a:pt x="4479" y="1874"/>
                    </a:lnTo>
                    <a:cubicBezTo>
                      <a:pt x="4516" y="1937"/>
                      <a:pt x="4516" y="2010"/>
                      <a:pt x="4479" y="2074"/>
                    </a:cubicBezTo>
                    <a:close/>
                  </a:path>
                </a:pathLst>
              </a:custGeom>
              <a:solidFill>
                <a:schemeClr val="bg1"/>
              </a:solidFill>
              <a:ln w="7938" cap="flat">
                <a:noFill/>
                <a:prstDash val="solid"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+mj-ea"/>
                  <a:ea typeface="+mj-ea"/>
                </a:endParaRPr>
              </a:p>
            </p:txBody>
          </p:sp>
          <p:sp>
            <p:nvSpPr>
              <p:cNvPr id="40" name="Freeform 6"/>
              <p:cNvSpPr>
                <a:spLocks/>
              </p:cNvSpPr>
              <p:nvPr/>
            </p:nvSpPr>
            <p:spPr bwMode="auto">
              <a:xfrm>
                <a:off x="1524106" y="2431739"/>
                <a:ext cx="2602832" cy="2271469"/>
              </a:xfrm>
              <a:custGeom>
                <a:avLst/>
                <a:gdLst>
                  <a:gd name="T0" fmla="*/ 4479 w 4516"/>
                  <a:gd name="T1" fmla="*/ 2074 h 3947"/>
                  <a:gd name="T2" fmla="*/ 3967 w 4516"/>
                  <a:gd name="T3" fmla="*/ 2960 h 3947"/>
                  <a:gd name="T4" fmla="*/ 3455 w 4516"/>
                  <a:gd name="T5" fmla="*/ 3847 h 3947"/>
                  <a:gd name="T6" fmla="*/ 3282 w 4516"/>
                  <a:gd name="T7" fmla="*/ 3947 h 3947"/>
                  <a:gd name="T8" fmla="*/ 2258 w 4516"/>
                  <a:gd name="T9" fmla="*/ 3947 h 3947"/>
                  <a:gd name="T10" fmla="*/ 1234 w 4516"/>
                  <a:gd name="T11" fmla="*/ 3947 h 3947"/>
                  <a:gd name="T12" fmla="*/ 1061 w 4516"/>
                  <a:gd name="T13" fmla="*/ 3847 h 3947"/>
                  <a:gd name="T14" fmla="*/ 549 w 4516"/>
                  <a:gd name="T15" fmla="*/ 2960 h 3947"/>
                  <a:gd name="T16" fmla="*/ 37 w 4516"/>
                  <a:gd name="T17" fmla="*/ 2074 h 3947"/>
                  <a:gd name="T18" fmla="*/ 37 w 4516"/>
                  <a:gd name="T19" fmla="*/ 1874 h 3947"/>
                  <a:gd name="T20" fmla="*/ 549 w 4516"/>
                  <a:gd name="T21" fmla="*/ 987 h 3947"/>
                  <a:gd name="T22" fmla="*/ 1061 w 4516"/>
                  <a:gd name="T23" fmla="*/ 100 h 3947"/>
                  <a:gd name="T24" fmla="*/ 1234 w 4516"/>
                  <a:gd name="T25" fmla="*/ 0 h 3947"/>
                  <a:gd name="T26" fmla="*/ 2258 w 4516"/>
                  <a:gd name="T27" fmla="*/ 0 h 3947"/>
                  <a:gd name="T28" fmla="*/ 3282 w 4516"/>
                  <a:gd name="T29" fmla="*/ 0 h 3947"/>
                  <a:gd name="T30" fmla="*/ 3455 w 4516"/>
                  <a:gd name="T31" fmla="*/ 100 h 3947"/>
                  <a:gd name="T32" fmla="*/ 3967 w 4516"/>
                  <a:gd name="T33" fmla="*/ 987 h 3947"/>
                  <a:gd name="T34" fmla="*/ 4479 w 4516"/>
                  <a:gd name="T35" fmla="*/ 1874 h 3947"/>
                  <a:gd name="T36" fmla="*/ 4479 w 4516"/>
                  <a:gd name="T37" fmla="*/ 2074 h 3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16" h="3947">
                    <a:moveTo>
                      <a:pt x="4479" y="2074"/>
                    </a:moveTo>
                    <a:lnTo>
                      <a:pt x="3967" y="2960"/>
                    </a:lnTo>
                    <a:lnTo>
                      <a:pt x="3455" y="3847"/>
                    </a:lnTo>
                    <a:cubicBezTo>
                      <a:pt x="3418" y="3911"/>
                      <a:pt x="3355" y="3947"/>
                      <a:pt x="3282" y="3947"/>
                    </a:cubicBezTo>
                    <a:lnTo>
                      <a:pt x="2258" y="3947"/>
                    </a:lnTo>
                    <a:lnTo>
                      <a:pt x="1234" y="3947"/>
                    </a:lnTo>
                    <a:cubicBezTo>
                      <a:pt x="1160" y="3947"/>
                      <a:pt x="1097" y="3911"/>
                      <a:pt x="1061" y="3847"/>
                    </a:cubicBezTo>
                    <a:lnTo>
                      <a:pt x="549" y="2960"/>
                    </a:lnTo>
                    <a:lnTo>
                      <a:pt x="37" y="2074"/>
                    </a:lnTo>
                    <a:cubicBezTo>
                      <a:pt x="0" y="2010"/>
                      <a:pt x="0" y="1937"/>
                      <a:pt x="37" y="1874"/>
                    </a:cubicBezTo>
                    <a:lnTo>
                      <a:pt x="549" y="987"/>
                    </a:lnTo>
                    <a:lnTo>
                      <a:pt x="1061" y="100"/>
                    </a:lnTo>
                    <a:cubicBezTo>
                      <a:pt x="1097" y="36"/>
                      <a:pt x="1160" y="0"/>
                      <a:pt x="1234" y="0"/>
                    </a:cubicBezTo>
                    <a:lnTo>
                      <a:pt x="2258" y="0"/>
                    </a:lnTo>
                    <a:lnTo>
                      <a:pt x="3282" y="0"/>
                    </a:lnTo>
                    <a:cubicBezTo>
                      <a:pt x="3355" y="0"/>
                      <a:pt x="3418" y="36"/>
                      <a:pt x="3455" y="100"/>
                    </a:cubicBezTo>
                    <a:lnTo>
                      <a:pt x="3967" y="987"/>
                    </a:lnTo>
                    <a:lnTo>
                      <a:pt x="4479" y="1874"/>
                    </a:lnTo>
                    <a:cubicBezTo>
                      <a:pt x="4516" y="1937"/>
                      <a:pt x="4516" y="2010"/>
                      <a:pt x="4479" y="207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2000"/>
                      <a:lumOff val="18000"/>
                    </a:schemeClr>
                  </a:gs>
                  <a:gs pos="47000">
                    <a:srgbClr val="F5F5F5"/>
                  </a:gs>
                  <a:gs pos="100000">
                    <a:schemeClr val="bg1">
                      <a:lumMod val="95000"/>
                      <a:lumOff val="5000"/>
                    </a:schemeClr>
                  </a:gs>
                </a:gsLst>
                <a:lin ang="18900000" scaled="0"/>
              </a:gradFill>
              <a:ln w="7938" cap="flat">
                <a:noFill/>
                <a:prstDash val="solid"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4629876" y="5049394"/>
              <a:ext cx="1442061" cy="1252455"/>
            </a:xfrm>
            <a:custGeom>
              <a:avLst/>
              <a:gdLst>
                <a:gd name="T0" fmla="*/ 3404 w 3431"/>
                <a:gd name="T1" fmla="*/ 1576 h 2999"/>
                <a:gd name="T2" fmla="*/ 3015 w 3431"/>
                <a:gd name="T3" fmla="*/ 2249 h 2999"/>
                <a:gd name="T4" fmla="*/ 2625 w 3431"/>
                <a:gd name="T5" fmla="*/ 2923 h 2999"/>
                <a:gd name="T6" fmla="*/ 2494 w 3431"/>
                <a:gd name="T7" fmla="*/ 2999 h 2999"/>
                <a:gd name="T8" fmla="*/ 1716 w 3431"/>
                <a:gd name="T9" fmla="*/ 2999 h 2999"/>
                <a:gd name="T10" fmla="*/ 938 w 3431"/>
                <a:gd name="T11" fmla="*/ 2999 h 2999"/>
                <a:gd name="T12" fmla="*/ 806 w 3431"/>
                <a:gd name="T13" fmla="*/ 2923 h 2999"/>
                <a:gd name="T14" fmla="*/ 417 w 3431"/>
                <a:gd name="T15" fmla="*/ 2249 h 2999"/>
                <a:gd name="T16" fmla="*/ 28 w 3431"/>
                <a:gd name="T17" fmla="*/ 1576 h 2999"/>
                <a:gd name="T18" fmla="*/ 28 w 3431"/>
                <a:gd name="T19" fmla="*/ 1424 h 2999"/>
                <a:gd name="T20" fmla="*/ 417 w 3431"/>
                <a:gd name="T21" fmla="*/ 750 h 2999"/>
                <a:gd name="T22" fmla="*/ 806 w 3431"/>
                <a:gd name="T23" fmla="*/ 76 h 2999"/>
                <a:gd name="T24" fmla="*/ 938 w 3431"/>
                <a:gd name="T25" fmla="*/ 0 h 2999"/>
                <a:gd name="T26" fmla="*/ 1716 w 3431"/>
                <a:gd name="T27" fmla="*/ 0 h 2999"/>
                <a:gd name="T28" fmla="*/ 2494 w 3431"/>
                <a:gd name="T29" fmla="*/ 0 h 2999"/>
                <a:gd name="T30" fmla="*/ 2625 w 3431"/>
                <a:gd name="T31" fmla="*/ 76 h 2999"/>
                <a:gd name="T32" fmla="*/ 3015 w 3431"/>
                <a:gd name="T33" fmla="*/ 750 h 2999"/>
                <a:gd name="T34" fmla="*/ 3404 w 3431"/>
                <a:gd name="T35" fmla="*/ 1424 h 2999"/>
                <a:gd name="T36" fmla="*/ 3404 w 3431"/>
                <a:gd name="T37" fmla="*/ 1576 h 2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31" h="2999">
                  <a:moveTo>
                    <a:pt x="3404" y="1576"/>
                  </a:moveTo>
                  <a:lnTo>
                    <a:pt x="3015" y="2249"/>
                  </a:lnTo>
                  <a:lnTo>
                    <a:pt x="2625" y="2923"/>
                  </a:lnTo>
                  <a:cubicBezTo>
                    <a:pt x="2598" y="2972"/>
                    <a:pt x="2550" y="2999"/>
                    <a:pt x="2494" y="2999"/>
                  </a:cubicBezTo>
                  <a:lnTo>
                    <a:pt x="1716" y="2999"/>
                  </a:lnTo>
                  <a:lnTo>
                    <a:pt x="938" y="2999"/>
                  </a:lnTo>
                  <a:cubicBezTo>
                    <a:pt x="882" y="2999"/>
                    <a:pt x="834" y="2972"/>
                    <a:pt x="806" y="2923"/>
                  </a:cubicBezTo>
                  <a:lnTo>
                    <a:pt x="417" y="2249"/>
                  </a:lnTo>
                  <a:lnTo>
                    <a:pt x="28" y="1576"/>
                  </a:lnTo>
                  <a:cubicBezTo>
                    <a:pt x="0" y="1527"/>
                    <a:pt x="0" y="1472"/>
                    <a:pt x="28" y="1424"/>
                  </a:cubicBezTo>
                  <a:lnTo>
                    <a:pt x="417" y="750"/>
                  </a:lnTo>
                  <a:lnTo>
                    <a:pt x="806" y="76"/>
                  </a:lnTo>
                  <a:cubicBezTo>
                    <a:pt x="834" y="28"/>
                    <a:pt x="882" y="0"/>
                    <a:pt x="938" y="0"/>
                  </a:cubicBezTo>
                  <a:lnTo>
                    <a:pt x="1716" y="0"/>
                  </a:lnTo>
                  <a:lnTo>
                    <a:pt x="2494" y="0"/>
                  </a:lnTo>
                  <a:cubicBezTo>
                    <a:pt x="2550" y="0"/>
                    <a:pt x="2598" y="28"/>
                    <a:pt x="2625" y="76"/>
                  </a:cubicBezTo>
                  <a:lnTo>
                    <a:pt x="3015" y="750"/>
                  </a:lnTo>
                  <a:lnTo>
                    <a:pt x="3404" y="1424"/>
                  </a:lnTo>
                  <a:cubicBezTo>
                    <a:pt x="3431" y="1472"/>
                    <a:pt x="3431" y="1527"/>
                    <a:pt x="3404" y="1576"/>
                  </a:cubicBezTo>
                  <a:close/>
                </a:path>
              </a:pathLst>
            </a:custGeom>
            <a:solidFill>
              <a:schemeClr val="accent4"/>
            </a:solidFill>
            <a:ln w="7938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38" name="TextBox 73"/>
            <p:cNvSpPr txBox="1"/>
            <p:nvPr/>
          </p:nvSpPr>
          <p:spPr>
            <a:xfrm>
              <a:off x="4886398" y="5462945"/>
              <a:ext cx="1185538" cy="437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300" dirty="0">
                  <a:solidFill>
                    <a:schemeClr val="bg1"/>
                  </a:solidFill>
                  <a:latin typeface="+mj-ea"/>
                  <a:ea typeface="+mj-ea"/>
                </a:rPr>
                <a:t>第四月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890709" y="1743827"/>
            <a:ext cx="3656760" cy="2105541"/>
            <a:chOff x="7041153" y="3140803"/>
            <a:chExt cx="5470223" cy="3151364"/>
          </a:xfrm>
        </p:grpSpPr>
        <p:cxnSp>
          <p:nvCxnSpPr>
            <p:cNvPr id="42" name="直接箭头连接符 41"/>
            <p:cNvCxnSpPr/>
            <p:nvPr/>
          </p:nvCxnSpPr>
          <p:spPr>
            <a:xfrm>
              <a:off x="8039682" y="6292167"/>
              <a:ext cx="4471694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箭头连接符 42"/>
            <p:cNvCxnSpPr/>
            <p:nvPr/>
          </p:nvCxnSpPr>
          <p:spPr>
            <a:xfrm flipV="1">
              <a:off x="8039039" y="3140803"/>
              <a:ext cx="0" cy="3130693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79"/>
            <p:cNvSpPr txBox="1"/>
            <p:nvPr/>
          </p:nvSpPr>
          <p:spPr>
            <a:xfrm>
              <a:off x="7041153" y="3398595"/>
              <a:ext cx="997887" cy="414570"/>
            </a:xfrm>
            <a:prstGeom prst="rect">
              <a:avLst/>
            </a:prstGeom>
            <a:noFill/>
          </p:spPr>
          <p:txBody>
            <a:bodyPr wrap="square" lIns="91431" tIns="45715" rIns="91431" bIns="45715" rtlCol="0">
              <a:spAutoFit/>
            </a:bodyPr>
            <a:lstStyle/>
            <a:p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+mj-ea"/>
                  <a:ea typeface="+mj-ea"/>
                </a:rPr>
                <a:t>第四月</a:t>
              </a:r>
            </a:p>
          </p:txBody>
        </p:sp>
        <p:sp>
          <p:nvSpPr>
            <p:cNvPr id="45" name="TextBox 80"/>
            <p:cNvSpPr txBox="1"/>
            <p:nvPr/>
          </p:nvSpPr>
          <p:spPr>
            <a:xfrm>
              <a:off x="7041153" y="4232255"/>
              <a:ext cx="997887" cy="414570"/>
            </a:xfrm>
            <a:prstGeom prst="rect">
              <a:avLst/>
            </a:prstGeom>
            <a:noFill/>
          </p:spPr>
          <p:txBody>
            <a:bodyPr wrap="square" lIns="91431" tIns="45715" rIns="91431" bIns="45715" rtlCol="0">
              <a:spAutoFit/>
            </a:bodyPr>
            <a:lstStyle/>
            <a:p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+mj-ea"/>
                  <a:ea typeface="+mj-ea"/>
                </a:rPr>
                <a:t>第三月</a:t>
              </a:r>
            </a:p>
          </p:txBody>
        </p:sp>
        <p:sp>
          <p:nvSpPr>
            <p:cNvPr id="46" name="TextBox 81"/>
            <p:cNvSpPr txBox="1"/>
            <p:nvPr/>
          </p:nvSpPr>
          <p:spPr>
            <a:xfrm>
              <a:off x="7041153" y="5004668"/>
              <a:ext cx="997887" cy="414570"/>
            </a:xfrm>
            <a:prstGeom prst="rect">
              <a:avLst/>
            </a:prstGeom>
            <a:noFill/>
          </p:spPr>
          <p:txBody>
            <a:bodyPr wrap="square" lIns="91431" tIns="45715" rIns="91431" bIns="45715" rtlCol="0">
              <a:spAutoFit/>
            </a:bodyPr>
            <a:lstStyle/>
            <a:p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+mj-ea"/>
                  <a:ea typeface="+mj-ea"/>
                </a:rPr>
                <a:t>第二月</a:t>
              </a:r>
            </a:p>
          </p:txBody>
        </p:sp>
        <p:sp>
          <p:nvSpPr>
            <p:cNvPr id="47" name="TextBox 82"/>
            <p:cNvSpPr txBox="1"/>
            <p:nvPr/>
          </p:nvSpPr>
          <p:spPr>
            <a:xfrm>
              <a:off x="7041153" y="5677402"/>
              <a:ext cx="997887" cy="414570"/>
            </a:xfrm>
            <a:prstGeom prst="rect">
              <a:avLst/>
            </a:prstGeom>
            <a:noFill/>
          </p:spPr>
          <p:txBody>
            <a:bodyPr wrap="square" lIns="91431" tIns="45715" rIns="91431" bIns="45715" rtlCol="0">
              <a:spAutoFit/>
            </a:bodyPr>
            <a:lstStyle/>
            <a:p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+mj-ea"/>
                  <a:ea typeface="+mj-ea"/>
                </a:rPr>
                <a:t>第一月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5354986" y="1347614"/>
            <a:ext cx="2184598" cy="805283"/>
            <a:chOff x="6084168" y="1274556"/>
            <a:chExt cx="2317853" cy="830459"/>
          </a:xfrm>
        </p:grpSpPr>
        <p:sp>
          <p:nvSpPr>
            <p:cNvPr id="49" name="TextBox 84"/>
            <p:cNvSpPr txBox="1"/>
            <p:nvPr/>
          </p:nvSpPr>
          <p:spPr>
            <a:xfrm>
              <a:off x="6084168" y="1514664"/>
              <a:ext cx="2317853" cy="590351"/>
            </a:xfrm>
            <a:prstGeom prst="rect">
              <a:avLst/>
            </a:prstGeom>
            <a:noFill/>
          </p:spPr>
          <p:txBody>
            <a:bodyPr wrap="square" lIns="91431" tIns="45715" rIns="91431" bIns="45715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您的内容打在这里，或者通过您的内容打在这里，或者您的内容打在这里，或者您的内容打在这里，</a:t>
              </a:r>
            </a:p>
          </p:txBody>
        </p:sp>
        <p:sp>
          <p:nvSpPr>
            <p:cNvPr id="50" name="TextBox 85"/>
            <p:cNvSpPr txBox="1"/>
            <p:nvPr/>
          </p:nvSpPr>
          <p:spPr>
            <a:xfrm>
              <a:off x="6109640" y="1274556"/>
              <a:ext cx="1008112" cy="333268"/>
            </a:xfrm>
            <a:prstGeom prst="rect">
              <a:avLst/>
            </a:prstGeom>
            <a:noFill/>
          </p:spPr>
          <p:txBody>
            <a:bodyPr wrap="square" lIns="91431" tIns="0" rIns="91431" bIns="0" rtlCol="0" anchor="t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  <a:cs typeface="华文黑体" pitchFamily="2" charset="-122"/>
                </a:rPr>
                <a:t>添加标题</a:t>
              </a: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9910247"/>
      </p:ext>
    </p:extLst>
  </p:cSld>
  <p:clrMapOvr>
    <a:masterClrMapping/>
  </p:clrMapOvr>
  <p:transition spd="med" advClick="0" advTm="0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accel="55000" fill="hold" nodeType="after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7" dur="1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8" dur="1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2" accel="55000" fill="hold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1" dur="1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2" dur="1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accel="55000" fill="hold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5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6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6" accel="55000" fill="hold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9" dur="1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20" dur="1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2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2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4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2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40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2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3900"/>
                                </p:stCondLst>
                                <p:childTnLst>
                                  <p:par>
                                    <p:cTn id="4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2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4100"/>
                                </p:stCondLst>
                                <p:childTnLst>
                                  <p:par>
                                    <p:cTn id="4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2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5" grpId="0"/>
          <p:bldP spid="6" grpId="0"/>
          <p:bldP spid="7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accel="55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2" accel="55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accel="55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6" accel="55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2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2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4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2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40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2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3900"/>
                                </p:stCondLst>
                                <p:childTnLst>
                                  <p:par>
                                    <p:cTn id="4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2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4100"/>
                                </p:stCondLst>
                                <p:childTnLst>
                                  <p:par>
                                    <p:cTn id="4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2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5" grpId="0"/>
          <p:bldP spid="6" grpId="0"/>
          <p:bldP spid="7" grpId="0"/>
        </p:bldLst>
      </p:timing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 Box 18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5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7"/>
          <p:cNvSpPr>
            <a:spLocks/>
          </p:cNvSpPr>
          <p:nvPr/>
        </p:nvSpPr>
        <p:spPr bwMode="auto">
          <a:xfrm>
            <a:off x="3136775" y="1205985"/>
            <a:ext cx="1005569" cy="3174831"/>
          </a:xfrm>
          <a:custGeom>
            <a:avLst/>
            <a:gdLst>
              <a:gd name="T0" fmla="*/ 1750 w 1750"/>
              <a:gd name="T1" fmla="*/ 272 h 5527"/>
              <a:gd name="T2" fmla="*/ 314 w 1750"/>
              <a:gd name="T3" fmla="*/ 2778 h 5527"/>
              <a:gd name="T4" fmla="*/ 1699 w 1750"/>
              <a:gd name="T5" fmla="*/ 5254 h 5527"/>
              <a:gd name="T6" fmla="*/ 1542 w 1750"/>
              <a:gd name="T7" fmla="*/ 5527 h 5527"/>
              <a:gd name="T8" fmla="*/ 0 w 1750"/>
              <a:gd name="T9" fmla="*/ 2778 h 5527"/>
              <a:gd name="T10" fmla="*/ 1593 w 1750"/>
              <a:gd name="T11" fmla="*/ 0 h 5527"/>
              <a:gd name="T12" fmla="*/ 1750 w 1750"/>
              <a:gd name="T13" fmla="*/ 272 h 5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50" h="5527">
                <a:moveTo>
                  <a:pt x="1750" y="272"/>
                </a:moveTo>
                <a:cubicBezTo>
                  <a:pt x="891" y="777"/>
                  <a:pt x="314" y="1710"/>
                  <a:pt x="314" y="2778"/>
                </a:cubicBezTo>
                <a:cubicBezTo>
                  <a:pt x="314" y="3825"/>
                  <a:pt x="868" y="4743"/>
                  <a:pt x="1699" y="5254"/>
                </a:cubicBezTo>
                <a:lnTo>
                  <a:pt x="1542" y="5527"/>
                </a:lnTo>
                <a:cubicBezTo>
                  <a:pt x="617" y="4961"/>
                  <a:pt x="0" y="3942"/>
                  <a:pt x="0" y="2778"/>
                </a:cubicBezTo>
                <a:cubicBezTo>
                  <a:pt x="0" y="1594"/>
                  <a:pt x="640" y="559"/>
                  <a:pt x="1593" y="0"/>
                </a:cubicBezTo>
                <a:lnTo>
                  <a:pt x="1750" y="272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+mj-ea"/>
              <a:ea typeface="+mj-ea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3136616" y="967751"/>
            <a:ext cx="1149740" cy="1149740"/>
            <a:chOff x="2342140" y="893355"/>
            <a:chExt cx="1149740" cy="1149740"/>
          </a:xfrm>
        </p:grpSpPr>
        <p:grpSp>
          <p:nvGrpSpPr>
            <p:cNvPr id="6" name="组合 5"/>
            <p:cNvGrpSpPr/>
            <p:nvPr/>
          </p:nvGrpSpPr>
          <p:grpSpPr>
            <a:xfrm>
              <a:off x="2342140" y="893355"/>
              <a:ext cx="1149740" cy="1149740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8" name="同心圆 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7" name="KSO_Shape"/>
            <p:cNvSpPr>
              <a:spLocks/>
            </p:cNvSpPr>
            <p:nvPr/>
          </p:nvSpPr>
          <p:spPr bwMode="auto">
            <a:xfrm>
              <a:off x="2678413" y="1165965"/>
              <a:ext cx="489748" cy="569476"/>
            </a:xfrm>
            <a:custGeom>
              <a:avLst/>
              <a:gdLst>
                <a:gd name="T0" fmla="*/ 2147483646 w 5822"/>
                <a:gd name="T1" fmla="*/ 2147483646 h 6759"/>
                <a:gd name="T2" fmla="*/ 2147483646 w 5822"/>
                <a:gd name="T3" fmla="*/ 2147483646 h 6759"/>
                <a:gd name="T4" fmla="*/ 2147483646 w 5822"/>
                <a:gd name="T5" fmla="*/ 2147483646 h 6759"/>
                <a:gd name="T6" fmla="*/ 2147483646 w 5822"/>
                <a:gd name="T7" fmla="*/ 2147483646 h 6759"/>
                <a:gd name="T8" fmla="*/ 2147483646 w 5822"/>
                <a:gd name="T9" fmla="*/ 2147483646 h 6759"/>
                <a:gd name="T10" fmla="*/ 2147483646 w 5822"/>
                <a:gd name="T11" fmla="*/ 1253760573 h 6759"/>
                <a:gd name="T12" fmla="*/ 2147483646 w 5822"/>
                <a:gd name="T13" fmla="*/ 2147483646 h 6759"/>
                <a:gd name="T14" fmla="*/ 2147483646 w 5822"/>
                <a:gd name="T15" fmla="*/ 2147483646 h 6759"/>
                <a:gd name="T16" fmla="*/ 2147483646 w 5822"/>
                <a:gd name="T17" fmla="*/ 2147483646 h 6759"/>
                <a:gd name="T18" fmla="*/ 2147483646 w 5822"/>
                <a:gd name="T19" fmla="*/ 2147483646 h 6759"/>
                <a:gd name="T20" fmla="*/ 2147483646 w 5822"/>
                <a:gd name="T21" fmla="*/ 2147483646 h 6759"/>
                <a:gd name="T22" fmla="*/ 2147483646 w 5822"/>
                <a:gd name="T23" fmla="*/ 2147483646 h 6759"/>
                <a:gd name="T24" fmla="*/ 2147483646 w 5822"/>
                <a:gd name="T25" fmla="*/ 2147483646 h 6759"/>
                <a:gd name="T26" fmla="*/ 2147483646 w 5822"/>
                <a:gd name="T27" fmla="*/ 2147483646 h 6759"/>
                <a:gd name="T28" fmla="*/ 2147483646 w 5822"/>
                <a:gd name="T29" fmla="*/ 2147483646 h 6759"/>
                <a:gd name="T30" fmla="*/ 2147483646 w 5822"/>
                <a:gd name="T31" fmla="*/ 2147483646 h 6759"/>
                <a:gd name="T32" fmla="*/ 2147483646 w 5822"/>
                <a:gd name="T33" fmla="*/ 2147483646 h 6759"/>
                <a:gd name="T34" fmla="*/ 2147483646 w 5822"/>
                <a:gd name="T35" fmla="*/ 2147483646 h 6759"/>
                <a:gd name="T36" fmla="*/ 2147483646 w 5822"/>
                <a:gd name="T37" fmla="*/ 2147483646 h 6759"/>
                <a:gd name="T38" fmla="*/ 2147483646 w 5822"/>
                <a:gd name="T39" fmla="*/ 2147483646 h 6759"/>
                <a:gd name="T40" fmla="*/ 0 w 5822"/>
                <a:gd name="T41" fmla="*/ 2147483646 h 6759"/>
                <a:gd name="T42" fmla="*/ 2147483646 w 5822"/>
                <a:gd name="T43" fmla="*/ 2147483646 h 6759"/>
                <a:gd name="T44" fmla="*/ 2147483646 w 5822"/>
                <a:gd name="T45" fmla="*/ 2147483646 h 6759"/>
                <a:gd name="T46" fmla="*/ 2147483646 w 5822"/>
                <a:gd name="T47" fmla="*/ 2147483646 h 6759"/>
                <a:gd name="T48" fmla="*/ 2147483646 w 5822"/>
                <a:gd name="T49" fmla="*/ 2147483646 h 6759"/>
                <a:gd name="T50" fmla="*/ 2147483646 w 5822"/>
                <a:gd name="T51" fmla="*/ 2147483646 h 6759"/>
                <a:gd name="T52" fmla="*/ 2147483646 w 5822"/>
                <a:gd name="T53" fmla="*/ 2147483646 h 6759"/>
                <a:gd name="T54" fmla="*/ 2147483646 w 5822"/>
                <a:gd name="T55" fmla="*/ 2147483646 h 6759"/>
                <a:gd name="T56" fmla="*/ 2147483646 w 5822"/>
                <a:gd name="T57" fmla="*/ 2147483646 h 6759"/>
                <a:gd name="T58" fmla="*/ 2147483646 w 5822"/>
                <a:gd name="T59" fmla="*/ 2147483646 h 6759"/>
                <a:gd name="T60" fmla="*/ 2147483646 w 5822"/>
                <a:gd name="T61" fmla="*/ 2147483646 h 6759"/>
                <a:gd name="T62" fmla="*/ 2147483646 w 5822"/>
                <a:gd name="T63" fmla="*/ 2147483646 h 6759"/>
                <a:gd name="T64" fmla="*/ 2147483646 w 5822"/>
                <a:gd name="T65" fmla="*/ 2147483646 h 6759"/>
                <a:gd name="T66" fmla="*/ 2147483646 w 5822"/>
                <a:gd name="T67" fmla="*/ 2147483646 h 6759"/>
                <a:gd name="T68" fmla="*/ 2147483646 w 5822"/>
                <a:gd name="T69" fmla="*/ 2147483646 h 6759"/>
                <a:gd name="T70" fmla="*/ 2147483646 w 5822"/>
                <a:gd name="T71" fmla="*/ 2147483646 h 6759"/>
                <a:gd name="T72" fmla="*/ 2147483646 w 5822"/>
                <a:gd name="T73" fmla="*/ 2147483646 h 6759"/>
                <a:gd name="T74" fmla="*/ 2147483646 w 5822"/>
                <a:gd name="T75" fmla="*/ 2147483646 h 6759"/>
                <a:gd name="T76" fmla="*/ 2147483646 w 5822"/>
                <a:gd name="T77" fmla="*/ 2147483646 h 6759"/>
                <a:gd name="T78" fmla="*/ 2147483646 w 5822"/>
                <a:gd name="T79" fmla="*/ 2147483646 h 6759"/>
                <a:gd name="T80" fmla="*/ 2147483646 w 5822"/>
                <a:gd name="T81" fmla="*/ 2147483646 h 6759"/>
                <a:gd name="T82" fmla="*/ 2147483646 w 5822"/>
                <a:gd name="T83" fmla="*/ 2147483646 h 6759"/>
                <a:gd name="T84" fmla="*/ 2147483646 w 5822"/>
                <a:gd name="T85" fmla="*/ 2147483646 h 6759"/>
                <a:gd name="T86" fmla="*/ 2147483646 w 5822"/>
                <a:gd name="T87" fmla="*/ 2147483646 h 6759"/>
                <a:gd name="T88" fmla="*/ 2147483646 w 5822"/>
                <a:gd name="T89" fmla="*/ 2147483646 h 6759"/>
                <a:gd name="T90" fmla="*/ 2147483646 w 5822"/>
                <a:gd name="T91" fmla="*/ 2147483646 h 6759"/>
                <a:gd name="T92" fmla="*/ 2147483646 w 5822"/>
                <a:gd name="T93" fmla="*/ 2147483646 h 6759"/>
                <a:gd name="T94" fmla="*/ 2147483646 w 5822"/>
                <a:gd name="T95" fmla="*/ 2147483646 h 6759"/>
                <a:gd name="T96" fmla="*/ 2147483646 w 5822"/>
                <a:gd name="T97" fmla="*/ 2147483646 h 675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822" h="6759">
                  <a:moveTo>
                    <a:pt x="0" y="6351"/>
                  </a:moveTo>
                  <a:lnTo>
                    <a:pt x="129" y="6351"/>
                  </a:lnTo>
                  <a:lnTo>
                    <a:pt x="129" y="3057"/>
                  </a:lnTo>
                  <a:lnTo>
                    <a:pt x="129" y="2914"/>
                  </a:lnTo>
                  <a:lnTo>
                    <a:pt x="266" y="2865"/>
                  </a:lnTo>
                  <a:lnTo>
                    <a:pt x="1775" y="2337"/>
                  </a:lnTo>
                  <a:lnTo>
                    <a:pt x="1775" y="1515"/>
                  </a:lnTo>
                  <a:lnTo>
                    <a:pt x="1775" y="1386"/>
                  </a:lnTo>
                  <a:lnTo>
                    <a:pt x="1892" y="1331"/>
                  </a:lnTo>
                  <a:lnTo>
                    <a:pt x="4422" y="137"/>
                  </a:lnTo>
                  <a:lnTo>
                    <a:pt x="4714" y="0"/>
                  </a:lnTo>
                  <a:lnTo>
                    <a:pt x="4714" y="56"/>
                  </a:lnTo>
                  <a:lnTo>
                    <a:pt x="5511" y="532"/>
                  </a:lnTo>
                  <a:lnTo>
                    <a:pt x="5511" y="6326"/>
                  </a:lnTo>
                  <a:lnTo>
                    <a:pt x="5822" y="6326"/>
                  </a:lnTo>
                  <a:lnTo>
                    <a:pt x="5822" y="6734"/>
                  </a:lnTo>
                  <a:lnTo>
                    <a:pt x="4510" y="6734"/>
                  </a:lnTo>
                  <a:lnTo>
                    <a:pt x="4305" y="6734"/>
                  </a:lnTo>
                  <a:lnTo>
                    <a:pt x="4305" y="6529"/>
                  </a:lnTo>
                  <a:lnTo>
                    <a:pt x="4305" y="643"/>
                  </a:lnTo>
                  <a:lnTo>
                    <a:pt x="2183" y="1644"/>
                  </a:lnTo>
                  <a:lnTo>
                    <a:pt x="2183" y="2194"/>
                  </a:lnTo>
                  <a:lnTo>
                    <a:pt x="2798" y="1979"/>
                  </a:lnTo>
                  <a:lnTo>
                    <a:pt x="3035" y="1895"/>
                  </a:lnTo>
                  <a:lnTo>
                    <a:pt x="3035" y="1889"/>
                  </a:lnTo>
                  <a:lnTo>
                    <a:pt x="3042" y="1892"/>
                  </a:lnTo>
                  <a:lnTo>
                    <a:pt x="3068" y="1884"/>
                  </a:lnTo>
                  <a:lnTo>
                    <a:pt x="3068" y="1909"/>
                  </a:lnTo>
                  <a:lnTo>
                    <a:pt x="3862" y="2381"/>
                  </a:lnTo>
                  <a:lnTo>
                    <a:pt x="3862" y="6313"/>
                  </a:lnTo>
                  <a:lnTo>
                    <a:pt x="4177" y="6313"/>
                  </a:lnTo>
                  <a:lnTo>
                    <a:pt x="4177" y="6722"/>
                  </a:lnTo>
                  <a:lnTo>
                    <a:pt x="2865" y="6722"/>
                  </a:lnTo>
                  <a:lnTo>
                    <a:pt x="2661" y="6722"/>
                  </a:lnTo>
                  <a:lnTo>
                    <a:pt x="2661" y="6517"/>
                  </a:lnTo>
                  <a:lnTo>
                    <a:pt x="2661" y="2458"/>
                  </a:lnTo>
                  <a:lnTo>
                    <a:pt x="538" y="3202"/>
                  </a:lnTo>
                  <a:lnTo>
                    <a:pt x="538" y="6556"/>
                  </a:lnTo>
                  <a:lnTo>
                    <a:pt x="538" y="6759"/>
                  </a:lnTo>
                  <a:lnTo>
                    <a:pt x="334" y="6759"/>
                  </a:lnTo>
                  <a:lnTo>
                    <a:pt x="0" y="6759"/>
                  </a:lnTo>
                  <a:lnTo>
                    <a:pt x="0" y="6351"/>
                  </a:lnTo>
                  <a:close/>
                  <a:moveTo>
                    <a:pt x="776" y="6707"/>
                  </a:moveTo>
                  <a:lnTo>
                    <a:pt x="776" y="6707"/>
                  </a:lnTo>
                  <a:lnTo>
                    <a:pt x="1501" y="6707"/>
                  </a:lnTo>
                  <a:lnTo>
                    <a:pt x="2348" y="6707"/>
                  </a:lnTo>
                  <a:lnTo>
                    <a:pt x="2348" y="5989"/>
                  </a:lnTo>
                  <a:lnTo>
                    <a:pt x="1501" y="6044"/>
                  </a:lnTo>
                  <a:lnTo>
                    <a:pt x="776" y="6092"/>
                  </a:lnTo>
                  <a:lnTo>
                    <a:pt x="776" y="6707"/>
                  </a:lnTo>
                  <a:close/>
                  <a:moveTo>
                    <a:pt x="776" y="4048"/>
                  </a:moveTo>
                  <a:lnTo>
                    <a:pt x="776" y="4048"/>
                  </a:lnTo>
                  <a:lnTo>
                    <a:pt x="1501" y="3842"/>
                  </a:lnTo>
                  <a:lnTo>
                    <a:pt x="2348" y="3604"/>
                  </a:lnTo>
                  <a:lnTo>
                    <a:pt x="2348" y="2883"/>
                  </a:lnTo>
                  <a:lnTo>
                    <a:pt x="1501" y="3178"/>
                  </a:lnTo>
                  <a:lnTo>
                    <a:pt x="776" y="3431"/>
                  </a:lnTo>
                  <a:lnTo>
                    <a:pt x="776" y="4048"/>
                  </a:lnTo>
                  <a:close/>
                  <a:moveTo>
                    <a:pt x="776" y="4926"/>
                  </a:moveTo>
                  <a:lnTo>
                    <a:pt x="776" y="4926"/>
                  </a:lnTo>
                  <a:lnTo>
                    <a:pt x="1501" y="4788"/>
                  </a:lnTo>
                  <a:lnTo>
                    <a:pt x="2348" y="4628"/>
                  </a:lnTo>
                  <a:lnTo>
                    <a:pt x="2348" y="3909"/>
                  </a:lnTo>
                  <a:lnTo>
                    <a:pt x="1501" y="4124"/>
                  </a:lnTo>
                  <a:lnTo>
                    <a:pt x="776" y="4310"/>
                  </a:lnTo>
                  <a:lnTo>
                    <a:pt x="776" y="4926"/>
                  </a:lnTo>
                  <a:close/>
                  <a:moveTo>
                    <a:pt x="776" y="5811"/>
                  </a:moveTo>
                  <a:lnTo>
                    <a:pt x="776" y="5811"/>
                  </a:lnTo>
                  <a:lnTo>
                    <a:pt x="1501" y="5741"/>
                  </a:lnTo>
                  <a:lnTo>
                    <a:pt x="2348" y="5661"/>
                  </a:lnTo>
                  <a:lnTo>
                    <a:pt x="2348" y="4942"/>
                  </a:lnTo>
                  <a:lnTo>
                    <a:pt x="1501" y="5078"/>
                  </a:lnTo>
                  <a:lnTo>
                    <a:pt x="776" y="5194"/>
                  </a:lnTo>
                  <a:lnTo>
                    <a:pt x="776" y="581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dirty="0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630172" y="2286104"/>
            <a:ext cx="1149740" cy="1149740"/>
            <a:chOff x="1835696" y="2211710"/>
            <a:chExt cx="1149740" cy="1149740"/>
          </a:xfrm>
        </p:grpSpPr>
        <p:grpSp>
          <p:nvGrpSpPr>
            <p:cNvPr id="11" name="组合 10"/>
            <p:cNvGrpSpPr/>
            <p:nvPr/>
          </p:nvGrpSpPr>
          <p:grpSpPr>
            <a:xfrm>
              <a:off x="1835696" y="2211710"/>
              <a:ext cx="1149740" cy="1149740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3" name="同心圆 1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12" name="KSO_Shape"/>
            <p:cNvSpPr>
              <a:spLocks/>
            </p:cNvSpPr>
            <p:nvPr/>
          </p:nvSpPr>
          <p:spPr bwMode="auto">
            <a:xfrm>
              <a:off x="2089100" y="2562390"/>
              <a:ext cx="649486" cy="486031"/>
            </a:xfrm>
            <a:custGeom>
              <a:avLst/>
              <a:gdLst>
                <a:gd name="T0" fmla="*/ 151004 w 5185"/>
                <a:gd name="T1" fmla="*/ 1065477 h 3880"/>
                <a:gd name="T2" fmla="*/ 1873403 w 5185"/>
                <a:gd name="T3" fmla="*/ 1297678 h 3880"/>
                <a:gd name="T4" fmla="*/ 751713 w 5185"/>
                <a:gd name="T5" fmla="*/ 1241832 h 3880"/>
                <a:gd name="T6" fmla="*/ 1108464 w 5185"/>
                <a:gd name="T7" fmla="*/ 1148144 h 3880"/>
                <a:gd name="T8" fmla="*/ 751713 w 5185"/>
                <a:gd name="T9" fmla="*/ 1241832 h 3880"/>
                <a:gd name="T10" fmla="*/ 1726808 w 5185"/>
                <a:gd name="T11" fmla="*/ 1012203 h 3880"/>
                <a:gd name="T12" fmla="*/ 1726073 w 5185"/>
                <a:gd name="T13" fmla="*/ 1007794 h 3880"/>
                <a:gd name="T14" fmla="*/ 1726808 w 5185"/>
                <a:gd name="T15" fmla="*/ 44089 h 3880"/>
                <a:gd name="T16" fmla="*/ 1726441 w 5185"/>
                <a:gd name="T17" fmla="*/ 39680 h 3880"/>
                <a:gd name="T18" fmla="*/ 1724604 w 5185"/>
                <a:gd name="T19" fmla="*/ 30862 h 3880"/>
                <a:gd name="T20" fmla="*/ 1721297 w 5185"/>
                <a:gd name="T21" fmla="*/ 23147 h 3880"/>
                <a:gd name="T22" fmla="*/ 1716888 w 5185"/>
                <a:gd name="T23" fmla="*/ 15798 h 3880"/>
                <a:gd name="T24" fmla="*/ 1711010 w 5185"/>
                <a:gd name="T25" fmla="*/ 9920 h 3880"/>
                <a:gd name="T26" fmla="*/ 1703662 w 5185"/>
                <a:gd name="T27" fmla="*/ 5144 h 3880"/>
                <a:gd name="T28" fmla="*/ 1695946 w 5185"/>
                <a:gd name="T29" fmla="*/ 1837 h 3880"/>
                <a:gd name="T30" fmla="*/ 1687128 w 5185"/>
                <a:gd name="T31" fmla="*/ 367 h 3880"/>
                <a:gd name="T32" fmla="*/ 222281 w 5185"/>
                <a:gd name="T33" fmla="*/ 0 h 3880"/>
                <a:gd name="T34" fmla="*/ 217872 w 5185"/>
                <a:gd name="T35" fmla="*/ 367 h 3880"/>
                <a:gd name="T36" fmla="*/ 209054 w 5185"/>
                <a:gd name="T37" fmla="*/ 1837 h 3880"/>
                <a:gd name="T38" fmla="*/ 201338 w 5185"/>
                <a:gd name="T39" fmla="*/ 5144 h 3880"/>
                <a:gd name="T40" fmla="*/ 194358 w 5185"/>
                <a:gd name="T41" fmla="*/ 9920 h 3880"/>
                <a:gd name="T42" fmla="*/ 188112 w 5185"/>
                <a:gd name="T43" fmla="*/ 15798 h 3880"/>
                <a:gd name="T44" fmla="*/ 183336 w 5185"/>
                <a:gd name="T45" fmla="*/ 23147 h 3880"/>
                <a:gd name="T46" fmla="*/ 180029 w 5185"/>
                <a:gd name="T47" fmla="*/ 30862 h 3880"/>
                <a:gd name="T48" fmla="*/ 178559 w 5185"/>
                <a:gd name="T49" fmla="*/ 39680 h 3880"/>
                <a:gd name="T50" fmla="*/ 178192 w 5185"/>
                <a:gd name="T51" fmla="*/ 1003386 h 3880"/>
                <a:gd name="T52" fmla="*/ 178559 w 5185"/>
                <a:gd name="T53" fmla="*/ 1007794 h 3880"/>
                <a:gd name="T54" fmla="*/ 178192 w 5185"/>
                <a:gd name="T55" fmla="*/ 1012203 h 3880"/>
                <a:gd name="T56" fmla="*/ 1727176 w 5185"/>
                <a:gd name="T57" fmla="*/ 1012571 h 3880"/>
                <a:gd name="T58" fmla="*/ 1616954 w 5185"/>
                <a:gd name="T59" fmla="*/ 937620 h 3880"/>
                <a:gd name="T60" fmla="*/ 288046 w 5185"/>
                <a:gd name="T61" fmla="*/ 109854 h 3880"/>
                <a:gd name="T62" fmla="*/ 1616954 w 5185"/>
                <a:gd name="T63" fmla="*/ 937620 h 3880"/>
                <a:gd name="T64" fmla="*/ 4409 w 5185"/>
                <a:gd name="T65" fmla="*/ 1350584 h 3880"/>
                <a:gd name="T66" fmla="*/ 0 w 5185"/>
                <a:gd name="T67" fmla="*/ 1359402 h 3880"/>
                <a:gd name="T68" fmla="*/ 735 w 5185"/>
                <a:gd name="T69" fmla="*/ 1369322 h 3880"/>
                <a:gd name="T70" fmla="*/ 3307 w 5185"/>
                <a:gd name="T71" fmla="*/ 1379977 h 3880"/>
                <a:gd name="T72" fmla="*/ 7348 w 5185"/>
                <a:gd name="T73" fmla="*/ 1390999 h 3880"/>
                <a:gd name="T74" fmla="*/ 13227 w 5185"/>
                <a:gd name="T75" fmla="*/ 1401654 h 3880"/>
                <a:gd name="T76" fmla="*/ 19473 w 5185"/>
                <a:gd name="T77" fmla="*/ 1411206 h 3880"/>
                <a:gd name="T78" fmla="*/ 26821 w 5185"/>
                <a:gd name="T79" fmla="*/ 1418554 h 3880"/>
                <a:gd name="T80" fmla="*/ 35271 w 5185"/>
                <a:gd name="T81" fmla="*/ 1423698 h 3880"/>
                <a:gd name="T82" fmla="*/ 41884 w 5185"/>
                <a:gd name="T83" fmla="*/ 1425168 h 3880"/>
                <a:gd name="T84" fmla="*/ 1860911 w 5185"/>
                <a:gd name="T85" fmla="*/ 1425535 h 3880"/>
                <a:gd name="T86" fmla="*/ 1863116 w 5185"/>
                <a:gd name="T87" fmla="*/ 1425168 h 3880"/>
                <a:gd name="T88" fmla="*/ 1869729 w 5185"/>
                <a:gd name="T89" fmla="*/ 1423698 h 3880"/>
                <a:gd name="T90" fmla="*/ 1878179 w 5185"/>
                <a:gd name="T91" fmla="*/ 1418554 h 3880"/>
                <a:gd name="T92" fmla="*/ 1885527 w 5185"/>
                <a:gd name="T93" fmla="*/ 1411206 h 3880"/>
                <a:gd name="T94" fmla="*/ 1892141 w 5185"/>
                <a:gd name="T95" fmla="*/ 1401654 h 3880"/>
                <a:gd name="T96" fmla="*/ 1897652 w 5185"/>
                <a:gd name="T97" fmla="*/ 1390999 h 3880"/>
                <a:gd name="T98" fmla="*/ 1901693 w 5185"/>
                <a:gd name="T99" fmla="*/ 1379977 h 3880"/>
                <a:gd name="T100" fmla="*/ 1903898 w 5185"/>
                <a:gd name="T101" fmla="*/ 1369322 h 3880"/>
                <a:gd name="T102" fmla="*/ 1905000 w 5185"/>
                <a:gd name="T103" fmla="*/ 1359402 h 38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185" h="3880">
                  <a:moveTo>
                    <a:pt x="4775" y="2900"/>
                  </a:moveTo>
                  <a:lnTo>
                    <a:pt x="411" y="2900"/>
                  </a:lnTo>
                  <a:lnTo>
                    <a:pt x="87" y="3532"/>
                  </a:lnTo>
                  <a:lnTo>
                    <a:pt x="5099" y="3532"/>
                  </a:lnTo>
                  <a:lnTo>
                    <a:pt x="4775" y="2900"/>
                  </a:lnTo>
                  <a:close/>
                  <a:moveTo>
                    <a:pt x="2046" y="3380"/>
                  </a:moveTo>
                  <a:lnTo>
                    <a:pt x="2181" y="3125"/>
                  </a:lnTo>
                  <a:lnTo>
                    <a:pt x="3017" y="3125"/>
                  </a:lnTo>
                  <a:lnTo>
                    <a:pt x="3139" y="3380"/>
                  </a:lnTo>
                  <a:lnTo>
                    <a:pt x="2046" y="3380"/>
                  </a:lnTo>
                  <a:close/>
                  <a:moveTo>
                    <a:pt x="4700" y="2755"/>
                  </a:moveTo>
                  <a:lnTo>
                    <a:pt x="4700" y="2755"/>
                  </a:lnTo>
                  <a:lnTo>
                    <a:pt x="4698" y="2743"/>
                  </a:lnTo>
                  <a:lnTo>
                    <a:pt x="4700" y="2731"/>
                  </a:lnTo>
                  <a:lnTo>
                    <a:pt x="4700" y="120"/>
                  </a:lnTo>
                  <a:lnTo>
                    <a:pt x="4699" y="108"/>
                  </a:lnTo>
                  <a:lnTo>
                    <a:pt x="4697" y="95"/>
                  </a:lnTo>
                  <a:lnTo>
                    <a:pt x="4694" y="84"/>
                  </a:lnTo>
                  <a:lnTo>
                    <a:pt x="4690" y="73"/>
                  </a:lnTo>
                  <a:lnTo>
                    <a:pt x="4685" y="63"/>
                  </a:lnTo>
                  <a:lnTo>
                    <a:pt x="4680" y="53"/>
                  </a:lnTo>
                  <a:lnTo>
                    <a:pt x="4673" y="43"/>
                  </a:lnTo>
                  <a:lnTo>
                    <a:pt x="4665" y="34"/>
                  </a:lnTo>
                  <a:lnTo>
                    <a:pt x="4657" y="27"/>
                  </a:lnTo>
                  <a:lnTo>
                    <a:pt x="4647" y="20"/>
                  </a:lnTo>
                  <a:lnTo>
                    <a:pt x="4637" y="14"/>
                  </a:lnTo>
                  <a:lnTo>
                    <a:pt x="4627" y="9"/>
                  </a:lnTo>
                  <a:lnTo>
                    <a:pt x="4616" y="5"/>
                  </a:lnTo>
                  <a:lnTo>
                    <a:pt x="4605" y="2"/>
                  </a:lnTo>
                  <a:lnTo>
                    <a:pt x="4592" y="1"/>
                  </a:lnTo>
                  <a:lnTo>
                    <a:pt x="4580" y="0"/>
                  </a:lnTo>
                  <a:lnTo>
                    <a:pt x="605" y="0"/>
                  </a:lnTo>
                  <a:lnTo>
                    <a:pt x="593" y="1"/>
                  </a:lnTo>
                  <a:lnTo>
                    <a:pt x="581" y="2"/>
                  </a:lnTo>
                  <a:lnTo>
                    <a:pt x="569" y="5"/>
                  </a:lnTo>
                  <a:lnTo>
                    <a:pt x="558" y="9"/>
                  </a:lnTo>
                  <a:lnTo>
                    <a:pt x="548" y="14"/>
                  </a:lnTo>
                  <a:lnTo>
                    <a:pt x="538" y="20"/>
                  </a:lnTo>
                  <a:lnTo>
                    <a:pt x="529" y="27"/>
                  </a:lnTo>
                  <a:lnTo>
                    <a:pt x="521" y="34"/>
                  </a:lnTo>
                  <a:lnTo>
                    <a:pt x="512" y="43"/>
                  </a:lnTo>
                  <a:lnTo>
                    <a:pt x="505" y="53"/>
                  </a:lnTo>
                  <a:lnTo>
                    <a:pt x="499" y="63"/>
                  </a:lnTo>
                  <a:lnTo>
                    <a:pt x="494" y="73"/>
                  </a:lnTo>
                  <a:lnTo>
                    <a:pt x="490" y="84"/>
                  </a:lnTo>
                  <a:lnTo>
                    <a:pt x="488" y="95"/>
                  </a:lnTo>
                  <a:lnTo>
                    <a:pt x="486" y="108"/>
                  </a:lnTo>
                  <a:lnTo>
                    <a:pt x="485" y="120"/>
                  </a:lnTo>
                  <a:lnTo>
                    <a:pt x="485" y="2731"/>
                  </a:lnTo>
                  <a:lnTo>
                    <a:pt x="486" y="2743"/>
                  </a:lnTo>
                  <a:lnTo>
                    <a:pt x="485" y="2755"/>
                  </a:lnTo>
                  <a:lnTo>
                    <a:pt x="484" y="2756"/>
                  </a:lnTo>
                  <a:lnTo>
                    <a:pt x="4701" y="2756"/>
                  </a:lnTo>
                  <a:lnTo>
                    <a:pt x="4700" y="2755"/>
                  </a:lnTo>
                  <a:close/>
                  <a:moveTo>
                    <a:pt x="4401" y="2552"/>
                  </a:moveTo>
                  <a:lnTo>
                    <a:pt x="784" y="2552"/>
                  </a:lnTo>
                  <a:lnTo>
                    <a:pt x="784" y="299"/>
                  </a:lnTo>
                  <a:lnTo>
                    <a:pt x="4401" y="299"/>
                  </a:lnTo>
                  <a:lnTo>
                    <a:pt x="4401" y="2552"/>
                  </a:lnTo>
                  <a:close/>
                  <a:moveTo>
                    <a:pt x="5172" y="3676"/>
                  </a:moveTo>
                  <a:lnTo>
                    <a:pt x="12" y="3676"/>
                  </a:lnTo>
                  <a:lnTo>
                    <a:pt x="0" y="3700"/>
                  </a:lnTo>
                  <a:lnTo>
                    <a:pt x="1" y="3713"/>
                  </a:lnTo>
                  <a:lnTo>
                    <a:pt x="2" y="3727"/>
                  </a:lnTo>
                  <a:lnTo>
                    <a:pt x="5" y="3741"/>
                  </a:lnTo>
                  <a:lnTo>
                    <a:pt x="9" y="3756"/>
                  </a:lnTo>
                  <a:lnTo>
                    <a:pt x="14" y="3771"/>
                  </a:lnTo>
                  <a:lnTo>
                    <a:pt x="20" y="3786"/>
                  </a:lnTo>
                  <a:lnTo>
                    <a:pt x="28" y="3801"/>
                  </a:lnTo>
                  <a:lnTo>
                    <a:pt x="36" y="3815"/>
                  </a:lnTo>
                  <a:lnTo>
                    <a:pt x="44" y="3828"/>
                  </a:lnTo>
                  <a:lnTo>
                    <a:pt x="53" y="3841"/>
                  </a:lnTo>
                  <a:lnTo>
                    <a:pt x="63" y="3852"/>
                  </a:lnTo>
                  <a:lnTo>
                    <a:pt x="73" y="3861"/>
                  </a:lnTo>
                  <a:lnTo>
                    <a:pt x="85" y="3869"/>
                  </a:lnTo>
                  <a:lnTo>
                    <a:pt x="96" y="3875"/>
                  </a:lnTo>
                  <a:lnTo>
                    <a:pt x="108" y="3878"/>
                  </a:lnTo>
                  <a:lnTo>
                    <a:pt x="114" y="3879"/>
                  </a:lnTo>
                  <a:lnTo>
                    <a:pt x="120" y="3880"/>
                  </a:lnTo>
                  <a:lnTo>
                    <a:pt x="5065" y="3880"/>
                  </a:lnTo>
                  <a:lnTo>
                    <a:pt x="5071" y="3879"/>
                  </a:lnTo>
                  <a:lnTo>
                    <a:pt x="5077" y="3878"/>
                  </a:lnTo>
                  <a:lnTo>
                    <a:pt x="5089" y="3875"/>
                  </a:lnTo>
                  <a:lnTo>
                    <a:pt x="5101" y="3869"/>
                  </a:lnTo>
                  <a:lnTo>
                    <a:pt x="5112" y="3861"/>
                  </a:lnTo>
                  <a:lnTo>
                    <a:pt x="5122" y="3852"/>
                  </a:lnTo>
                  <a:lnTo>
                    <a:pt x="5132" y="3841"/>
                  </a:lnTo>
                  <a:lnTo>
                    <a:pt x="5141" y="3828"/>
                  </a:lnTo>
                  <a:lnTo>
                    <a:pt x="5150" y="3815"/>
                  </a:lnTo>
                  <a:lnTo>
                    <a:pt x="5158" y="3801"/>
                  </a:lnTo>
                  <a:lnTo>
                    <a:pt x="5165" y="3786"/>
                  </a:lnTo>
                  <a:lnTo>
                    <a:pt x="5171" y="3771"/>
                  </a:lnTo>
                  <a:lnTo>
                    <a:pt x="5176" y="3756"/>
                  </a:lnTo>
                  <a:lnTo>
                    <a:pt x="5180" y="3741"/>
                  </a:lnTo>
                  <a:lnTo>
                    <a:pt x="5182" y="3727"/>
                  </a:lnTo>
                  <a:lnTo>
                    <a:pt x="5184" y="3713"/>
                  </a:lnTo>
                  <a:lnTo>
                    <a:pt x="5185" y="3700"/>
                  </a:lnTo>
                  <a:lnTo>
                    <a:pt x="5172" y="367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bIns="360000"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278244" y="3510242"/>
            <a:ext cx="1149740" cy="1149740"/>
            <a:chOff x="2483768" y="3435846"/>
            <a:chExt cx="1149740" cy="1149740"/>
          </a:xfrm>
        </p:grpSpPr>
        <p:grpSp>
          <p:nvGrpSpPr>
            <p:cNvPr id="16" name="组合 15"/>
            <p:cNvGrpSpPr/>
            <p:nvPr/>
          </p:nvGrpSpPr>
          <p:grpSpPr>
            <a:xfrm>
              <a:off x="2483768" y="3435846"/>
              <a:ext cx="1149740" cy="1149740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17" name="KSO_Shape"/>
            <p:cNvSpPr>
              <a:spLocks/>
            </p:cNvSpPr>
            <p:nvPr/>
          </p:nvSpPr>
          <p:spPr bwMode="auto">
            <a:xfrm>
              <a:off x="2802446" y="3812214"/>
              <a:ext cx="521267" cy="439601"/>
            </a:xfrm>
            <a:custGeom>
              <a:avLst/>
              <a:gdLst>
                <a:gd name="T0" fmla="*/ 332222 w 2301876"/>
                <a:gd name="T1" fmla="*/ 1410232 h 1941513"/>
                <a:gd name="T2" fmla="*/ 321717 w 2301876"/>
                <a:gd name="T3" fmla="*/ 1470415 h 1941513"/>
                <a:gd name="T4" fmla="*/ 382384 w 2301876"/>
                <a:gd name="T5" fmla="*/ 1525343 h 1941513"/>
                <a:gd name="T6" fmla="*/ 696485 w 2301876"/>
                <a:gd name="T7" fmla="*/ 1509573 h 1941513"/>
                <a:gd name="T8" fmla="*/ 723010 w 2301876"/>
                <a:gd name="T9" fmla="*/ 1444398 h 1941513"/>
                <a:gd name="T10" fmla="*/ 671273 w 2301876"/>
                <a:gd name="T11" fmla="*/ 1380797 h 1941513"/>
                <a:gd name="T12" fmla="*/ 1348867 w 2301876"/>
                <a:gd name="T13" fmla="*/ 1247408 h 1941513"/>
                <a:gd name="T14" fmla="*/ 1327043 w 2301876"/>
                <a:gd name="T15" fmla="*/ 1320445 h 1941513"/>
                <a:gd name="T16" fmla="*/ 1593934 w 2301876"/>
                <a:gd name="T17" fmla="*/ 1356438 h 1941513"/>
                <a:gd name="T18" fmla="*/ 1647838 w 2301876"/>
                <a:gd name="T19" fmla="*/ 1303105 h 1941513"/>
                <a:gd name="T20" fmla="*/ 1606030 w 2301876"/>
                <a:gd name="T21" fmla="*/ 1239789 h 1941513"/>
                <a:gd name="T22" fmla="*/ 1529191 w 2301876"/>
                <a:gd name="T23" fmla="*/ 516517 h 1941513"/>
                <a:gd name="T24" fmla="*/ 1584982 w 2301876"/>
                <a:gd name="T25" fmla="*/ 576970 h 1941513"/>
                <a:gd name="T26" fmla="*/ 1601035 w 2301876"/>
                <a:gd name="T27" fmla="*/ 667649 h 1941513"/>
                <a:gd name="T28" fmla="*/ 1640510 w 2301876"/>
                <a:gd name="T29" fmla="*/ 716799 h 1941513"/>
                <a:gd name="T30" fmla="*/ 1583140 w 2301876"/>
                <a:gd name="T31" fmla="*/ 840071 h 1941513"/>
                <a:gd name="T32" fmla="*/ 1691827 w 2301876"/>
                <a:gd name="T33" fmla="*/ 916820 h 1941513"/>
                <a:gd name="T34" fmla="*/ 1229710 w 2301876"/>
                <a:gd name="T35" fmla="*/ 1106063 h 1941513"/>
                <a:gd name="T36" fmla="*/ 1284448 w 2301876"/>
                <a:gd name="T37" fmla="*/ 909460 h 1941513"/>
                <a:gd name="T38" fmla="*/ 1396556 w 2301876"/>
                <a:gd name="T39" fmla="*/ 836654 h 1941513"/>
                <a:gd name="T40" fmla="*/ 1335239 w 2301876"/>
                <a:gd name="T41" fmla="*/ 712857 h 1941513"/>
                <a:gd name="T42" fmla="*/ 1370240 w 2301876"/>
                <a:gd name="T43" fmla="*/ 660815 h 1941513"/>
                <a:gd name="T44" fmla="*/ 1388398 w 2301876"/>
                <a:gd name="T45" fmla="*/ 571451 h 1941513"/>
                <a:gd name="T46" fmla="*/ 1446031 w 2301876"/>
                <a:gd name="T47" fmla="*/ 514152 h 1941513"/>
                <a:gd name="T48" fmla="*/ 570227 w 2301876"/>
                <a:gd name="T49" fmla="*/ 477627 h 1941513"/>
                <a:gd name="T50" fmla="*/ 641756 w 2301876"/>
                <a:gd name="T51" fmla="*/ 549062 h 1941513"/>
                <a:gd name="T52" fmla="*/ 661216 w 2301876"/>
                <a:gd name="T53" fmla="*/ 657005 h 1941513"/>
                <a:gd name="T54" fmla="*/ 633078 w 2301876"/>
                <a:gd name="T55" fmla="*/ 739471 h 1941513"/>
                <a:gd name="T56" fmla="*/ 574697 w 2301876"/>
                <a:gd name="T57" fmla="*/ 792786 h 1941513"/>
                <a:gd name="T58" fmla="*/ 708552 w 2301876"/>
                <a:gd name="T59" fmla="*/ 915697 h 1941513"/>
                <a:gd name="T60" fmla="*/ 815320 w 2301876"/>
                <a:gd name="T61" fmla="*/ 1036508 h 1941513"/>
                <a:gd name="T62" fmla="*/ 222836 w 2301876"/>
                <a:gd name="T63" fmla="*/ 1047276 h 1941513"/>
                <a:gd name="T64" fmla="*/ 324870 w 2301876"/>
                <a:gd name="T65" fmla="*/ 922526 h 1941513"/>
                <a:gd name="T66" fmla="*/ 473189 w 2301876"/>
                <a:gd name="T67" fmla="*/ 794886 h 1941513"/>
                <a:gd name="T68" fmla="*/ 413493 w 2301876"/>
                <a:gd name="T69" fmla="*/ 744461 h 1941513"/>
                <a:gd name="T70" fmla="*/ 382462 w 2301876"/>
                <a:gd name="T71" fmla="*/ 663570 h 1941513"/>
                <a:gd name="T72" fmla="*/ 397978 w 2301876"/>
                <a:gd name="T73" fmla="*/ 556154 h 1941513"/>
                <a:gd name="T74" fmla="*/ 466878 w 2301876"/>
                <a:gd name="T75" fmla="*/ 480778 h 1941513"/>
                <a:gd name="T76" fmla="*/ 140242 w 2301876"/>
                <a:gd name="T77" fmla="*/ 134558 h 1941513"/>
                <a:gd name="T78" fmla="*/ 133677 w 2301876"/>
                <a:gd name="T79" fmla="*/ 1210760 h 1941513"/>
                <a:gd name="T80" fmla="*/ 198545 w 2301876"/>
                <a:gd name="T81" fmla="*/ 1290654 h 1941513"/>
                <a:gd name="T82" fmla="*/ 905010 w 2301876"/>
                <a:gd name="T83" fmla="*/ 1223901 h 1941513"/>
                <a:gd name="T84" fmla="*/ 906061 w 2301876"/>
                <a:gd name="T85" fmla="*/ 137186 h 1941513"/>
                <a:gd name="T86" fmla="*/ 1795088 w 2301876"/>
                <a:gd name="T87" fmla="*/ 130835 h 1941513"/>
                <a:gd name="T88" fmla="*/ 1869239 w 2301876"/>
                <a:gd name="T89" fmla="*/ 166040 h 1941513"/>
                <a:gd name="T90" fmla="*/ 1904211 w 2301876"/>
                <a:gd name="T91" fmla="*/ 240391 h 1941513"/>
                <a:gd name="T92" fmla="*/ 1879757 w 2301876"/>
                <a:gd name="T93" fmla="*/ 1330166 h 1941513"/>
                <a:gd name="T94" fmla="*/ 1769057 w 2301876"/>
                <a:gd name="T95" fmla="*/ 1410033 h 1941513"/>
                <a:gd name="T96" fmla="*/ 1237904 w 2301876"/>
                <a:gd name="T97" fmla="*/ 1415550 h 1941513"/>
                <a:gd name="T98" fmla="*/ 1189785 w 2301876"/>
                <a:gd name="T99" fmla="*/ 1139429 h 1941513"/>
                <a:gd name="T100" fmla="*/ 1756435 w 2301876"/>
                <a:gd name="T101" fmla="*/ 1159921 h 1941513"/>
                <a:gd name="T102" fmla="*/ 1799821 w 2301876"/>
                <a:gd name="T103" fmla="*/ 1088198 h 1941513"/>
                <a:gd name="T104" fmla="*/ 898445 w 2301876"/>
                <a:gd name="T105" fmla="*/ 262 h 1941513"/>
                <a:gd name="T106" fmla="*/ 992990 w 2301876"/>
                <a:gd name="T107" fmla="*/ 39421 h 1941513"/>
                <a:gd name="T108" fmla="*/ 1041313 w 2301876"/>
                <a:gd name="T109" fmla="*/ 129302 h 1941513"/>
                <a:gd name="T110" fmla="*/ 1017414 w 2301876"/>
                <a:gd name="T111" fmla="*/ 1483030 h 1941513"/>
                <a:gd name="T112" fmla="*/ 887939 w 2301876"/>
                <a:gd name="T113" fmla="*/ 1588417 h 1941513"/>
                <a:gd name="T114" fmla="*/ 200909 w 2301876"/>
                <a:gd name="T115" fmla="*/ 1599454 h 1941513"/>
                <a:gd name="T116" fmla="*/ 45959 w 2301876"/>
                <a:gd name="T117" fmla="*/ 1513779 h 1941513"/>
                <a:gd name="T118" fmla="*/ 0 w 2301876"/>
                <a:gd name="T119" fmla="*/ 152429 h 1941513"/>
                <a:gd name="T120" fmla="*/ 34667 w 2301876"/>
                <a:gd name="T121" fmla="*/ 55452 h 1941513"/>
                <a:gd name="T122" fmla="*/ 121596 w 2301876"/>
                <a:gd name="T123" fmla="*/ 2891 h 194151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301876" h="1941513">
                  <a:moveTo>
                    <a:pt x="475693" y="1664563"/>
                  </a:moveTo>
                  <a:lnTo>
                    <a:pt x="471250" y="1664880"/>
                  </a:lnTo>
                  <a:lnTo>
                    <a:pt x="466490" y="1665198"/>
                  </a:lnTo>
                  <a:lnTo>
                    <a:pt x="462047" y="1665515"/>
                  </a:lnTo>
                  <a:lnTo>
                    <a:pt x="457605" y="1666468"/>
                  </a:lnTo>
                  <a:lnTo>
                    <a:pt x="453162" y="1667421"/>
                  </a:lnTo>
                  <a:lnTo>
                    <a:pt x="449354" y="1668691"/>
                  </a:lnTo>
                  <a:lnTo>
                    <a:pt x="440786" y="1671550"/>
                  </a:lnTo>
                  <a:lnTo>
                    <a:pt x="433170" y="1675679"/>
                  </a:lnTo>
                  <a:lnTo>
                    <a:pt x="425553" y="1680125"/>
                  </a:lnTo>
                  <a:lnTo>
                    <a:pt x="418572" y="1685207"/>
                  </a:lnTo>
                  <a:lnTo>
                    <a:pt x="412542" y="1691241"/>
                  </a:lnTo>
                  <a:lnTo>
                    <a:pt x="406513" y="1697276"/>
                  </a:lnTo>
                  <a:lnTo>
                    <a:pt x="401435" y="1704263"/>
                  </a:lnTo>
                  <a:lnTo>
                    <a:pt x="396993" y="1711886"/>
                  </a:lnTo>
                  <a:lnTo>
                    <a:pt x="392867" y="1719508"/>
                  </a:lnTo>
                  <a:lnTo>
                    <a:pt x="390011" y="1728083"/>
                  </a:lnTo>
                  <a:lnTo>
                    <a:pt x="388742" y="1732212"/>
                  </a:lnTo>
                  <a:lnTo>
                    <a:pt x="387790" y="1736341"/>
                  </a:lnTo>
                  <a:lnTo>
                    <a:pt x="386838" y="1740787"/>
                  </a:lnTo>
                  <a:lnTo>
                    <a:pt x="386203" y="1745552"/>
                  </a:lnTo>
                  <a:lnTo>
                    <a:pt x="385886" y="1749998"/>
                  </a:lnTo>
                  <a:lnTo>
                    <a:pt x="385886" y="1754444"/>
                  </a:lnTo>
                  <a:lnTo>
                    <a:pt x="385886" y="1759209"/>
                  </a:lnTo>
                  <a:lnTo>
                    <a:pt x="386203" y="1763655"/>
                  </a:lnTo>
                  <a:lnTo>
                    <a:pt x="386838" y="1768419"/>
                  </a:lnTo>
                  <a:lnTo>
                    <a:pt x="387790" y="1772865"/>
                  </a:lnTo>
                  <a:lnTo>
                    <a:pt x="388742" y="1776994"/>
                  </a:lnTo>
                  <a:lnTo>
                    <a:pt x="390011" y="1781441"/>
                  </a:lnTo>
                  <a:lnTo>
                    <a:pt x="392867" y="1789698"/>
                  </a:lnTo>
                  <a:lnTo>
                    <a:pt x="396993" y="1797639"/>
                  </a:lnTo>
                  <a:lnTo>
                    <a:pt x="401435" y="1804943"/>
                  </a:lnTo>
                  <a:lnTo>
                    <a:pt x="406513" y="1812248"/>
                  </a:lnTo>
                  <a:lnTo>
                    <a:pt x="412542" y="1818283"/>
                  </a:lnTo>
                  <a:lnTo>
                    <a:pt x="418572" y="1824317"/>
                  </a:lnTo>
                  <a:lnTo>
                    <a:pt x="425553" y="1829399"/>
                  </a:lnTo>
                  <a:lnTo>
                    <a:pt x="433170" y="1833845"/>
                  </a:lnTo>
                  <a:lnTo>
                    <a:pt x="440786" y="1837657"/>
                  </a:lnTo>
                  <a:lnTo>
                    <a:pt x="449354" y="1840515"/>
                  </a:lnTo>
                  <a:lnTo>
                    <a:pt x="453162" y="1842103"/>
                  </a:lnTo>
                  <a:lnTo>
                    <a:pt x="457605" y="1842738"/>
                  </a:lnTo>
                  <a:lnTo>
                    <a:pt x="462047" y="1843374"/>
                  </a:lnTo>
                  <a:lnTo>
                    <a:pt x="466490" y="1844326"/>
                  </a:lnTo>
                  <a:lnTo>
                    <a:pt x="471250" y="1844644"/>
                  </a:lnTo>
                  <a:lnTo>
                    <a:pt x="475693" y="1844644"/>
                  </a:lnTo>
                  <a:lnTo>
                    <a:pt x="784465" y="1844644"/>
                  </a:lnTo>
                  <a:lnTo>
                    <a:pt x="788908" y="1844644"/>
                  </a:lnTo>
                  <a:lnTo>
                    <a:pt x="793668" y="1844326"/>
                  </a:lnTo>
                  <a:lnTo>
                    <a:pt x="798111" y="1843374"/>
                  </a:lnTo>
                  <a:lnTo>
                    <a:pt x="802553" y="1842738"/>
                  </a:lnTo>
                  <a:lnTo>
                    <a:pt x="806996" y="1842103"/>
                  </a:lnTo>
                  <a:lnTo>
                    <a:pt x="811122" y="1840515"/>
                  </a:lnTo>
                  <a:lnTo>
                    <a:pt x="819690" y="1837657"/>
                  </a:lnTo>
                  <a:lnTo>
                    <a:pt x="827306" y="1833845"/>
                  </a:lnTo>
                  <a:lnTo>
                    <a:pt x="834605" y="1829399"/>
                  </a:lnTo>
                  <a:lnTo>
                    <a:pt x="841586" y="1824317"/>
                  </a:lnTo>
                  <a:lnTo>
                    <a:pt x="847933" y="1818283"/>
                  </a:lnTo>
                  <a:lnTo>
                    <a:pt x="853963" y="1812248"/>
                  </a:lnTo>
                  <a:lnTo>
                    <a:pt x="859040" y="1804943"/>
                  </a:lnTo>
                  <a:lnTo>
                    <a:pt x="863483" y="1797639"/>
                  </a:lnTo>
                  <a:lnTo>
                    <a:pt x="867608" y="1789698"/>
                  </a:lnTo>
                  <a:lnTo>
                    <a:pt x="870464" y="1781441"/>
                  </a:lnTo>
                  <a:lnTo>
                    <a:pt x="871734" y="1776994"/>
                  </a:lnTo>
                  <a:lnTo>
                    <a:pt x="872686" y="1772865"/>
                  </a:lnTo>
                  <a:lnTo>
                    <a:pt x="873320" y="1768419"/>
                  </a:lnTo>
                  <a:lnTo>
                    <a:pt x="873638" y="1763655"/>
                  </a:lnTo>
                  <a:lnTo>
                    <a:pt x="874272" y="1759209"/>
                  </a:lnTo>
                  <a:lnTo>
                    <a:pt x="874590" y="1754444"/>
                  </a:lnTo>
                  <a:lnTo>
                    <a:pt x="874272" y="1749998"/>
                  </a:lnTo>
                  <a:lnTo>
                    <a:pt x="873638" y="1745552"/>
                  </a:lnTo>
                  <a:lnTo>
                    <a:pt x="873320" y="1740787"/>
                  </a:lnTo>
                  <a:lnTo>
                    <a:pt x="872686" y="1736341"/>
                  </a:lnTo>
                  <a:lnTo>
                    <a:pt x="871734" y="1732212"/>
                  </a:lnTo>
                  <a:lnTo>
                    <a:pt x="870464" y="1728083"/>
                  </a:lnTo>
                  <a:lnTo>
                    <a:pt x="867608" y="1719508"/>
                  </a:lnTo>
                  <a:lnTo>
                    <a:pt x="863483" y="1711886"/>
                  </a:lnTo>
                  <a:lnTo>
                    <a:pt x="859040" y="1704263"/>
                  </a:lnTo>
                  <a:lnTo>
                    <a:pt x="853963" y="1697276"/>
                  </a:lnTo>
                  <a:lnTo>
                    <a:pt x="847933" y="1691241"/>
                  </a:lnTo>
                  <a:lnTo>
                    <a:pt x="841586" y="1685207"/>
                  </a:lnTo>
                  <a:lnTo>
                    <a:pt x="834605" y="1680125"/>
                  </a:lnTo>
                  <a:lnTo>
                    <a:pt x="827306" y="1675679"/>
                  </a:lnTo>
                  <a:lnTo>
                    <a:pt x="819690" y="1671550"/>
                  </a:lnTo>
                  <a:lnTo>
                    <a:pt x="811122" y="1668691"/>
                  </a:lnTo>
                  <a:lnTo>
                    <a:pt x="806996" y="1667421"/>
                  </a:lnTo>
                  <a:lnTo>
                    <a:pt x="802553" y="1666468"/>
                  </a:lnTo>
                  <a:lnTo>
                    <a:pt x="798111" y="1665515"/>
                  </a:lnTo>
                  <a:lnTo>
                    <a:pt x="793668" y="1665198"/>
                  </a:lnTo>
                  <a:lnTo>
                    <a:pt x="788908" y="1664880"/>
                  </a:lnTo>
                  <a:lnTo>
                    <a:pt x="784465" y="1664563"/>
                  </a:lnTo>
                  <a:lnTo>
                    <a:pt x="475693" y="1664563"/>
                  </a:lnTo>
                  <a:close/>
                  <a:moveTo>
                    <a:pt x="1670551" y="1495108"/>
                  </a:moveTo>
                  <a:lnTo>
                    <a:pt x="1662926" y="1495425"/>
                  </a:lnTo>
                  <a:lnTo>
                    <a:pt x="1655936" y="1496695"/>
                  </a:lnTo>
                  <a:lnTo>
                    <a:pt x="1648946" y="1498283"/>
                  </a:lnTo>
                  <a:lnTo>
                    <a:pt x="1642274" y="1500823"/>
                  </a:lnTo>
                  <a:lnTo>
                    <a:pt x="1636237" y="1503998"/>
                  </a:lnTo>
                  <a:lnTo>
                    <a:pt x="1629882" y="1507490"/>
                  </a:lnTo>
                  <a:lnTo>
                    <a:pt x="1624481" y="1511618"/>
                  </a:lnTo>
                  <a:lnTo>
                    <a:pt x="1619080" y="1516380"/>
                  </a:lnTo>
                  <a:lnTo>
                    <a:pt x="1614631" y="1521778"/>
                  </a:lnTo>
                  <a:lnTo>
                    <a:pt x="1610183" y="1527175"/>
                  </a:lnTo>
                  <a:lnTo>
                    <a:pt x="1606688" y="1533208"/>
                  </a:lnTo>
                  <a:lnTo>
                    <a:pt x="1603511" y="1539240"/>
                  </a:lnTo>
                  <a:lnTo>
                    <a:pt x="1601605" y="1545908"/>
                  </a:lnTo>
                  <a:lnTo>
                    <a:pt x="1599698" y="1552893"/>
                  </a:lnTo>
                  <a:lnTo>
                    <a:pt x="1598427" y="1559878"/>
                  </a:lnTo>
                  <a:lnTo>
                    <a:pt x="1598110" y="1567498"/>
                  </a:lnTo>
                  <a:lnTo>
                    <a:pt x="1598427" y="1574800"/>
                  </a:lnTo>
                  <a:lnTo>
                    <a:pt x="1599698" y="1582103"/>
                  </a:lnTo>
                  <a:lnTo>
                    <a:pt x="1601605" y="1589088"/>
                  </a:lnTo>
                  <a:lnTo>
                    <a:pt x="1603511" y="1595755"/>
                  </a:lnTo>
                  <a:lnTo>
                    <a:pt x="1606688" y="1602105"/>
                  </a:lnTo>
                  <a:lnTo>
                    <a:pt x="1610183" y="1607820"/>
                  </a:lnTo>
                  <a:lnTo>
                    <a:pt x="1614631" y="1613535"/>
                  </a:lnTo>
                  <a:lnTo>
                    <a:pt x="1619080" y="1618615"/>
                  </a:lnTo>
                  <a:lnTo>
                    <a:pt x="1624481" y="1623378"/>
                  </a:lnTo>
                  <a:lnTo>
                    <a:pt x="1629882" y="1627505"/>
                  </a:lnTo>
                  <a:lnTo>
                    <a:pt x="1636237" y="1630998"/>
                  </a:lnTo>
                  <a:lnTo>
                    <a:pt x="1642274" y="1634173"/>
                  </a:lnTo>
                  <a:lnTo>
                    <a:pt x="1648946" y="1636713"/>
                  </a:lnTo>
                  <a:lnTo>
                    <a:pt x="1655936" y="1638300"/>
                  </a:lnTo>
                  <a:lnTo>
                    <a:pt x="1662926" y="1639253"/>
                  </a:lnTo>
                  <a:lnTo>
                    <a:pt x="1670551" y="1639570"/>
                  </a:lnTo>
                  <a:lnTo>
                    <a:pt x="1918697" y="1639570"/>
                  </a:lnTo>
                  <a:lnTo>
                    <a:pt x="1926004" y="1639253"/>
                  </a:lnTo>
                  <a:lnTo>
                    <a:pt x="1933630" y="1638300"/>
                  </a:lnTo>
                  <a:lnTo>
                    <a:pt x="1940620" y="1636713"/>
                  </a:lnTo>
                  <a:lnTo>
                    <a:pt x="1947292" y="1634173"/>
                  </a:lnTo>
                  <a:lnTo>
                    <a:pt x="1953329" y="1630998"/>
                  </a:lnTo>
                  <a:lnTo>
                    <a:pt x="1959366" y="1627505"/>
                  </a:lnTo>
                  <a:lnTo>
                    <a:pt x="1964767" y="1623378"/>
                  </a:lnTo>
                  <a:lnTo>
                    <a:pt x="1970168" y="1618615"/>
                  </a:lnTo>
                  <a:lnTo>
                    <a:pt x="1974934" y="1613535"/>
                  </a:lnTo>
                  <a:lnTo>
                    <a:pt x="1979065" y="1607820"/>
                  </a:lnTo>
                  <a:lnTo>
                    <a:pt x="1982560" y="1602105"/>
                  </a:lnTo>
                  <a:lnTo>
                    <a:pt x="1985419" y="1595755"/>
                  </a:lnTo>
                  <a:lnTo>
                    <a:pt x="1988279" y="1589088"/>
                  </a:lnTo>
                  <a:lnTo>
                    <a:pt x="1989868" y="1582103"/>
                  </a:lnTo>
                  <a:lnTo>
                    <a:pt x="1991138" y="1574800"/>
                  </a:lnTo>
                  <a:lnTo>
                    <a:pt x="1991456" y="1567498"/>
                  </a:lnTo>
                  <a:lnTo>
                    <a:pt x="1991138" y="1559878"/>
                  </a:lnTo>
                  <a:lnTo>
                    <a:pt x="1989868" y="1552893"/>
                  </a:lnTo>
                  <a:lnTo>
                    <a:pt x="1988279" y="1545908"/>
                  </a:lnTo>
                  <a:lnTo>
                    <a:pt x="1985419" y="1539240"/>
                  </a:lnTo>
                  <a:lnTo>
                    <a:pt x="1982560" y="1533208"/>
                  </a:lnTo>
                  <a:lnTo>
                    <a:pt x="1979065" y="1527175"/>
                  </a:lnTo>
                  <a:lnTo>
                    <a:pt x="1974934" y="1521778"/>
                  </a:lnTo>
                  <a:lnTo>
                    <a:pt x="1970168" y="1516380"/>
                  </a:lnTo>
                  <a:lnTo>
                    <a:pt x="1964767" y="1511618"/>
                  </a:lnTo>
                  <a:lnTo>
                    <a:pt x="1959366" y="1507490"/>
                  </a:lnTo>
                  <a:lnTo>
                    <a:pt x="1953329" y="1503998"/>
                  </a:lnTo>
                  <a:lnTo>
                    <a:pt x="1947292" y="1500823"/>
                  </a:lnTo>
                  <a:lnTo>
                    <a:pt x="1940620" y="1498283"/>
                  </a:lnTo>
                  <a:lnTo>
                    <a:pt x="1933630" y="1496695"/>
                  </a:lnTo>
                  <a:lnTo>
                    <a:pt x="1926004" y="1495425"/>
                  </a:lnTo>
                  <a:lnTo>
                    <a:pt x="1918697" y="1495108"/>
                  </a:lnTo>
                  <a:lnTo>
                    <a:pt x="1670551" y="1495108"/>
                  </a:lnTo>
                  <a:close/>
                  <a:moveTo>
                    <a:pt x="1787673" y="611187"/>
                  </a:moveTo>
                  <a:lnTo>
                    <a:pt x="1794669" y="611187"/>
                  </a:lnTo>
                  <a:lnTo>
                    <a:pt x="1801665" y="611187"/>
                  </a:lnTo>
                  <a:lnTo>
                    <a:pt x="1808661" y="612140"/>
                  </a:lnTo>
                  <a:lnTo>
                    <a:pt x="1815338" y="613093"/>
                  </a:lnTo>
                  <a:lnTo>
                    <a:pt x="1822016" y="614681"/>
                  </a:lnTo>
                  <a:lnTo>
                    <a:pt x="1828694" y="616587"/>
                  </a:lnTo>
                  <a:lnTo>
                    <a:pt x="1835372" y="618810"/>
                  </a:lnTo>
                  <a:lnTo>
                    <a:pt x="1841732" y="621352"/>
                  </a:lnTo>
                  <a:lnTo>
                    <a:pt x="1847773" y="624210"/>
                  </a:lnTo>
                  <a:lnTo>
                    <a:pt x="1853815" y="627387"/>
                  </a:lnTo>
                  <a:lnTo>
                    <a:pt x="1859539" y="631198"/>
                  </a:lnTo>
                  <a:lnTo>
                    <a:pt x="1865581" y="635010"/>
                  </a:lnTo>
                  <a:lnTo>
                    <a:pt x="1870987" y="639457"/>
                  </a:lnTo>
                  <a:lnTo>
                    <a:pt x="1876393" y="643904"/>
                  </a:lnTo>
                  <a:lnTo>
                    <a:pt x="1881480" y="648986"/>
                  </a:lnTo>
                  <a:lnTo>
                    <a:pt x="1886568" y="654068"/>
                  </a:lnTo>
                  <a:lnTo>
                    <a:pt x="1891338" y="659151"/>
                  </a:lnTo>
                  <a:lnTo>
                    <a:pt x="1895790" y="665186"/>
                  </a:lnTo>
                  <a:lnTo>
                    <a:pt x="1900242" y="670903"/>
                  </a:lnTo>
                  <a:lnTo>
                    <a:pt x="1904376" y="677256"/>
                  </a:lnTo>
                  <a:lnTo>
                    <a:pt x="1908192" y="683609"/>
                  </a:lnTo>
                  <a:lnTo>
                    <a:pt x="1911690" y="690597"/>
                  </a:lnTo>
                  <a:lnTo>
                    <a:pt x="1915188" y="697267"/>
                  </a:lnTo>
                  <a:lnTo>
                    <a:pt x="1918049" y="704255"/>
                  </a:lnTo>
                  <a:lnTo>
                    <a:pt x="1920593" y="711561"/>
                  </a:lnTo>
                  <a:lnTo>
                    <a:pt x="1923137" y="718867"/>
                  </a:lnTo>
                  <a:lnTo>
                    <a:pt x="1925363" y="726808"/>
                  </a:lnTo>
                  <a:lnTo>
                    <a:pt x="1927271" y="734431"/>
                  </a:lnTo>
                  <a:lnTo>
                    <a:pt x="1928861" y="742690"/>
                  </a:lnTo>
                  <a:lnTo>
                    <a:pt x="1929815" y="750631"/>
                  </a:lnTo>
                  <a:lnTo>
                    <a:pt x="1930451" y="758889"/>
                  </a:lnTo>
                  <a:lnTo>
                    <a:pt x="1931405" y="767466"/>
                  </a:lnTo>
                  <a:lnTo>
                    <a:pt x="1931405" y="775724"/>
                  </a:lnTo>
                  <a:lnTo>
                    <a:pt x="1931723" y="784301"/>
                  </a:lnTo>
                  <a:lnTo>
                    <a:pt x="1932359" y="791924"/>
                  </a:lnTo>
                  <a:lnTo>
                    <a:pt x="1933313" y="799865"/>
                  </a:lnTo>
                  <a:lnTo>
                    <a:pt x="1934585" y="806853"/>
                  </a:lnTo>
                  <a:lnTo>
                    <a:pt x="1936175" y="813206"/>
                  </a:lnTo>
                  <a:lnTo>
                    <a:pt x="1938401" y="819241"/>
                  </a:lnTo>
                  <a:lnTo>
                    <a:pt x="1940627" y="824958"/>
                  </a:lnTo>
                  <a:lnTo>
                    <a:pt x="1943171" y="830041"/>
                  </a:lnTo>
                  <a:lnTo>
                    <a:pt x="1945715" y="834805"/>
                  </a:lnTo>
                  <a:lnTo>
                    <a:pt x="1948576" y="839252"/>
                  </a:lnTo>
                  <a:lnTo>
                    <a:pt x="1951756" y="843381"/>
                  </a:lnTo>
                  <a:lnTo>
                    <a:pt x="1954936" y="846875"/>
                  </a:lnTo>
                  <a:lnTo>
                    <a:pt x="1958116" y="850687"/>
                  </a:lnTo>
                  <a:lnTo>
                    <a:pt x="1961614" y="853546"/>
                  </a:lnTo>
                  <a:lnTo>
                    <a:pt x="1965430" y="856087"/>
                  </a:lnTo>
                  <a:lnTo>
                    <a:pt x="1968610" y="858946"/>
                  </a:lnTo>
                  <a:lnTo>
                    <a:pt x="1975606" y="862757"/>
                  </a:lnTo>
                  <a:lnTo>
                    <a:pt x="1982284" y="866251"/>
                  </a:lnTo>
                  <a:lnTo>
                    <a:pt x="1988643" y="868475"/>
                  </a:lnTo>
                  <a:lnTo>
                    <a:pt x="1994049" y="869745"/>
                  </a:lnTo>
                  <a:lnTo>
                    <a:pt x="1998819" y="871016"/>
                  </a:lnTo>
                  <a:lnTo>
                    <a:pt x="2002635" y="871334"/>
                  </a:lnTo>
                  <a:lnTo>
                    <a:pt x="2005815" y="871651"/>
                  </a:lnTo>
                  <a:lnTo>
                    <a:pt x="2005815" y="932320"/>
                  </a:lnTo>
                  <a:lnTo>
                    <a:pt x="1841096" y="932320"/>
                  </a:lnTo>
                  <a:lnTo>
                    <a:pt x="1841096" y="997119"/>
                  </a:lnTo>
                  <a:lnTo>
                    <a:pt x="1853815" y="999025"/>
                  </a:lnTo>
                  <a:lnTo>
                    <a:pt x="1865899" y="1001566"/>
                  </a:lnTo>
                  <a:lnTo>
                    <a:pt x="1877983" y="1004107"/>
                  </a:lnTo>
                  <a:lnTo>
                    <a:pt x="1890066" y="1007601"/>
                  </a:lnTo>
                  <a:lnTo>
                    <a:pt x="1901514" y="1011095"/>
                  </a:lnTo>
                  <a:lnTo>
                    <a:pt x="1912962" y="1015224"/>
                  </a:lnTo>
                  <a:lnTo>
                    <a:pt x="1923773" y="1019354"/>
                  </a:lnTo>
                  <a:lnTo>
                    <a:pt x="1934903" y="1024118"/>
                  </a:lnTo>
                  <a:lnTo>
                    <a:pt x="1945715" y="1029200"/>
                  </a:lnTo>
                  <a:lnTo>
                    <a:pt x="1956208" y="1034918"/>
                  </a:lnTo>
                  <a:lnTo>
                    <a:pt x="1966384" y="1040635"/>
                  </a:lnTo>
                  <a:lnTo>
                    <a:pt x="1976242" y="1046988"/>
                  </a:lnTo>
                  <a:lnTo>
                    <a:pt x="1986099" y="1053659"/>
                  </a:lnTo>
                  <a:lnTo>
                    <a:pt x="1995321" y="1060329"/>
                  </a:lnTo>
                  <a:lnTo>
                    <a:pt x="2003907" y="1067635"/>
                  </a:lnTo>
                  <a:lnTo>
                    <a:pt x="2012811" y="1074940"/>
                  </a:lnTo>
                  <a:lnTo>
                    <a:pt x="2021396" y="1082881"/>
                  </a:lnTo>
                  <a:lnTo>
                    <a:pt x="2029028" y="1090822"/>
                  </a:lnTo>
                  <a:lnTo>
                    <a:pt x="2036978" y="1099081"/>
                  </a:lnTo>
                  <a:lnTo>
                    <a:pt x="2044292" y="1107975"/>
                  </a:lnTo>
                  <a:lnTo>
                    <a:pt x="2051288" y="1116551"/>
                  </a:lnTo>
                  <a:lnTo>
                    <a:pt x="2057965" y="1125445"/>
                  </a:lnTo>
                  <a:lnTo>
                    <a:pt x="2064325" y="1135292"/>
                  </a:lnTo>
                  <a:lnTo>
                    <a:pt x="2069731" y="1144821"/>
                  </a:lnTo>
                  <a:lnTo>
                    <a:pt x="2075455" y="1154350"/>
                  </a:lnTo>
                  <a:lnTo>
                    <a:pt x="2080225" y="1164515"/>
                  </a:lnTo>
                  <a:lnTo>
                    <a:pt x="2084995" y="1174679"/>
                  </a:lnTo>
                  <a:lnTo>
                    <a:pt x="2089128" y="1185161"/>
                  </a:lnTo>
                  <a:lnTo>
                    <a:pt x="2092626" y="1195643"/>
                  </a:lnTo>
                  <a:lnTo>
                    <a:pt x="2095488" y="1206761"/>
                  </a:lnTo>
                  <a:lnTo>
                    <a:pt x="2098668" y="1217560"/>
                  </a:lnTo>
                  <a:lnTo>
                    <a:pt x="2100894" y="1228995"/>
                  </a:lnTo>
                  <a:lnTo>
                    <a:pt x="2103438" y="1336675"/>
                  </a:lnTo>
                  <a:lnTo>
                    <a:pt x="1485900" y="1336675"/>
                  </a:lnTo>
                  <a:lnTo>
                    <a:pt x="1488444" y="1228995"/>
                  </a:lnTo>
                  <a:lnTo>
                    <a:pt x="1490670" y="1217560"/>
                  </a:lnTo>
                  <a:lnTo>
                    <a:pt x="1493214" y="1206761"/>
                  </a:lnTo>
                  <a:lnTo>
                    <a:pt x="1496712" y="1195643"/>
                  </a:lnTo>
                  <a:lnTo>
                    <a:pt x="1500210" y="1185161"/>
                  </a:lnTo>
                  <a:lnTo>
                    <a:pt x="1504343" y="1174679"/>
                  </a:lnTo>
                  <a:lnTo>
                    <a:pt x="1508795" y="1164515"/>
                  </a:lnTo>
                  <a:lnTo>
                    <a:pt x="1513565" y="1154350"/>
                  </a:lnTo>
                  <a:lnTo>
                    <a:pt x="1519289" y="1144821"/>
                  </a:lnTo>
                  <a:lnTo>
                    <a:pt x="1525013" y="1135292"/>
                  </a:lnTo>
                  <a:lnTo>
                    <a:pt x="1531055" y="1125763"/>
                  </a:lnTo>
                  <a:lnTo>
                    <a:pt x="1537732" y="1116551"/>
                  </a:lnTo>
                  <a:lnTo>
                    <a:pt x="1544728" y="1107975"/>
                  </a:lnTo>
                  <a:lnTo>
                    <a:pt x="1552042" y="1099081"/>
                  </a:lnTo>
                  <a:lnTo>
                    <a:pt x="1559674" y="1090822"/>
                  </a:lnTo>
                  <a:lnTo>
                    <a:pt x="1567942" y="1082881"/>
                  </a:lnTo>
                  <a:lnTo>
                    <a:pt x="1576209" y="1074940"/>
                  </a:lnTo>
                  <a:lnTo>
                    <a:pt x="1584795" y="1067635"/>
                  </a:lnTo>
                  <a:lnTo>
                    <a:pt x="1593699" y="1060329"/>
                  </a:lnTo>
                  <a:lnTo>
                    <a:pt x="1603239" y="1053659"/>
                  </a:lnTo>
                  <a:lnTo>
                    <a:pt x="1613096" y="1046988"/>
                  </a:lnTo>
                  <a:lnTo>
                    <a:pt x="1622954" y="1040635"/>
                  </a:lnTo>
                  <a:lnTo>
                    <a:pt x="1632812" y="1034918"/>
                  </a:lnTo>
                  <a:lnTo>
                    <a:pt x="1643305" y="1029200"/>
                  </a:lnTo>
                  <a:lnTo>
                    <a:pt x="1654117" y="1024118"/>
                  </a:lnTo>
                  <a:lnTo>
                    <a:pt x="1664929" y="1019671"/>
                  </a:lnTo>
                  <a:lnTo>
                    <a:pt x="1676058" y="1015224"/>
                  </a:lnTo>
                  <a:lnTo>
                    <a:pt x="1687506" y="1011095"/>
                  </a:lnTo>
                  <a:lnTo>
                    <a:pt x="1699272" y="1007601"/>
                  </a:lnTo>
                  <a:lnTo>
                    <a:pt x="1711355" y="1004107"/>
                  </a:lnTo>
                  <a:lnTo>
                    <a:pt x="1723439" y="1001566"/>
                  </a:lnTo>
                  <a:lnTo>
                    <a:pt x="1735523" y="999025"/>
                  </a:lnTo>
                  <a:lnTo>
                    <a:pt x="1747924" y="997119"/>
                  </a:lnTo>
                  <a:lnTo>
                    <a:pt x="1747924" y="932320"/>
                  </a:lnTo>
                  <a:lnTo>
                    <a:pt x="1583205" y="932320"/>
                  </a:lnTo>
                  <a:lnTo>
                    <a:pt x="1583205" y="871651"/>
                  </a:lnTo>
                  <a:lnTo>
                    <a:pt x="1586385" y="871334"/>
                  </a:lnTo>
                  <a:lnTo>
                    <a:pt x="1590201" y="870698"/>
                  </a:lnTo>
                  <a:lnTo>
                    <a:pt x="1594971" y="869110"/>
                  </a:lnTo>
                  <a:lnTo>
                    <a:pt x="1600377" y="867204"/>
                  </a:lnTo>
                  <a:lnTo>
                    <a:pt x="1606736" y="864663"/>
                  </a:lnTo>
                  <a:lnTo>
                    <a:pt x="1613414" y="861487"/>
                  </a:lnTo>
                  <a:lnTo>
                    <a:pt x="1620410" y="857358"/>
                  </a:lnTo>
                  <a:lnTo>
                    <a:pt x="1624226" y="854816"/>
                  </a:lnTo>
                  <a:lnTo>
                    <a:pt x="1627406" y="851958"/>
                  </a:lnTo>
                  <a:lnTo>
                    <a:pt x="1630586" y="848464"/>
                  </a:lnTo>
                  <a:lnTo>
                    <a:pt x="1634084" y="845287"/>
                  </a:lnTo>
                  <a:lnTo>
                    <a:pt x="1637264" y="841476"/>
                  </a:lnTo>
                  <a:lnTo>
                    <a:pt x="1640444" y="837346"/>
                  </a:lnTo>
                  <a:lnTo>
                    <a:pt x="1643305" y="832899"/>
                  </a:lnTo>
                  <a:lnTo>
                    <a:pt x="1646167" y="828135"/>
                  </a:lnTo>
                  <a:lnTo>
                    <a:pt x="1648393" y="823052"/>
                  </a:lnTo>
                  <a:lnTo>
                    <a:pt x="1650619" y="817653"/>
                  </a:lnTo>
                  <a:lnTo>
                    <a:pt x="1652845" y="811617"/>
                  </a:lnTo>
                  <a:lnTo>
                    <a:pt x="1654435" y="805265"/>
                  </a:lnTo>
                  <a:lnTo>
                    <a:pt x="1655707" y="798594"/>
                  </a:lnTo>
                  <a:lnTo>
                    <a:pt x="1656979" y="791289"/>
                  </a:lnTo>
                  <a:lnTo>
                    <a:pt x="1657297" y="783983"/>
                  </a:lnTo>
                  <a:lnTo>
                    <a:pt x="1657615" y="775724"/>
                  </a:lnTo>
                  <a:lnTo>
                    <a:pt x="1657933" y="767466"/>
                  </a:lnTo>
                  <a:lnTo>
                    <a:pt x="1658569" y="758889"/>
                  </a:lnTo>
                  <a:lnTo>
                    <a:pt x="1659205" y="750631"/>
                  </a:lnTo>
                  <a:lnTo>
                    <a:pt x="1660477" y="742690"/>
                  </a:lnTo>
                  <a:lnTo>
                    <a:pt x="1662067" y="734431"/>
                  </a:lnTo>
                  <a:lnTo>
                    <a:pt x="1663975" y="726808"/>
                  </a:lnTo>
                  <a:lnTo>
                    <a:pt x="1666201" y="718867"/>
                  </a:lnTo>
                  <a:lnTo>
                    <a:pt x="1668427" y="711561"/>
                  </a:lnTo>
                  <a:lnTo>
                    <a:pt x="1671289" y="704255"/>
                  </a:lnTo>
                  <a:lnTo>
                    <a:pt x="1674151" y="697267"/>
                  </a:lnTo>
                  <a:lnTo>
                    <a:pt x="1677648" y="690597"/>
                  </a:lnTo>
                  <a:lnTo>
                    <a:pt x="1680828" y="683609"/>
                  </a:lnTo>
                  <a:lnTo>
                    <a:pt x="1684962" y="677256"/>
                  </a:lnTo>
                  <a:lnTo>
                    <a:pt x="1689096" y="670903"/>
                  </a:lnTo>
                  <a:lnTo>
                    <a:pt x="1693230" y="665186"/>
                  </a:lnTo>
                  <a:lnTo>
                    <a:pt x="1698000" y="659151"/>
                  </a:lnTo>
                  <a:lnTo>
                    <a:pt x="1702770" y="654068"/>
                  </a:lnTo>
                  <a:lnTo>
                    <a:pt x="1707540" y="648986"/>
                  </a:lnTo>
                  <a:lnTo>
                    <a:pt x="1712627" y="643904"/>
                  </a:lnTo>
                  <a:lnTo>
                    <a:pt x="1718351" y="639457"/>
                  </a:lnTo>
                  <a:lnTo>
                    <a:pt x="1723757" y="635010"/>
                  </a:lnTo>
                  <a:lnTo>
                    <a:pt x="1729163" y="631198"/>
                  </a:lnTo>
                  <a:lnTo>
                    <a:pt x="1735205" y="627387"/>
                  </a:lnTo>
                  <a:lnTo>
                    <a:pt x="1741565" y="624210"/>
                  </a:lnTo>
                  <a:lnTo>
                    <a:pt x="1747288" y="621352"/>
                  </a:lnTo>
                  <a:lnTo>
                    <a:pt x="1753966" y="618810"/>
                  </a:lnTo>
                  <a:lnTo>
                    <a:pt x="1760326" y="616587"/>
                  </a:lnTo>
                  <a:lnTo>
                    <a:pt x="1767004" y="614681"/>
                  </a:lnTo>
                  <a:lnTo>
                    <a:pt x="1773682" y="613093"/>
                  </a:lnTo>
                  <a:lnTo>
                    <a:pt x="1780677" y="612140"/>
                  </a:lnTo>
                  <a:lnTo>
                    <a:pt x="1787673" y="611187"/>
                  </a:lnTo>
                  <a:close/>
                  <a:moveTo>
                    <a:pt x="630238" y="565150"/>
                  </a:moveTo>
                  <a:lnTo>
                    <a:pt x="639136" y="565468"/>
                  </a:lnTo>
                  <a:lnTo>
                    <a:pt x="647397" y="566420"/>
                  </a:lnTo>
                  <a:lnTo>
                    <a:pt x="655977" y="567372"/>
                  </a:lnTo>
                  <a:lnTo>
                    <a:pt x="664557" y="569276"/>
                  </a:lnTo>
                  <a:lnTo>
                    <a:pt x="672501" y="571498"/>
                  </a:lnTo>
                  <a:lnTo>
                    <a:pt x="680762" y="574354"/>
                  </a:lnTo>
                  <a:lnTo>
                    <a:pt x="689024" y="577211"/>
                  </a:lnTo>
                  <a:lnTo>
                    <a:pt x="696333" y="581020"/>
                  </a:lnTo>
                  <a:lnTo>
                    <a:pt x="703959" y="585463"/>
                  </a:lnTo>
                  <a:lnTo>
                    <a:pt x="711268" y="589907"/>
                  </a:lnTo>
                  <a:lnTo>
                    <a:pt x="718258" y="594667"/>
                  </a:lnTo>
                  <a:lnTo>
                    <a:pt x="725249" y="600063"/>
                  </a:lnTo>
                  <a:lnTo>
                    <a:pt x="731922" y="605776"/>
                  </a:lnTo>
                  <a:lnTo>
                    <a:pt x="738278" y="611489"/>
                  </a:lnTo>
                  <a:lnTo>
                    <a:pt x="744633" y="618154"/>
                  </a:lnTo>
                  <a:lnTo>
                    <a:pt x="750353" y="624820"/>
                  </a:lnTo>
                  <a:lnTo>
                    <a:pt x="756072" y="632437"/>
                  </a:lnTo>
                  <a:lnTo>
                    <a:pt x="761474" y="639737"/>
                  </a:lnTo>
                  <a:lnTo>
                    <a:pt x="766241" y="647354"/>
                  </a:lnTo>
                  <a:lnTo>
                    <a:pt x="771007" y="655289"/>
                  </a:lnTo>
                  <a:lnTo>
                    <a:pt x="775456" y="663541"/>
                  </a:lnTo>
                  <a:lnTo>
                    <a:pt x="779587" y="672111"/>
                  </a:lnTo>
                  <a:lnTo>
                    <a:pt x="783400" y="680998"/>
                  </a:lnTo>
                  <a:lnTo>
                    <a:pt x="786895" y="690202"/>
                  </a:lnTo>
                  <a:lnTo>
                    <a:pt x="790073" y="699406"/>
                  </a:lnTo>
                  <a:lnTo>
                    <a:pt x="792615" y="708611"/>
                  </a:lnTo>
                  <a:lnTo>
                    <a:pt x="794839" y="718450"/>
                  </a:lnTo>
                  <a:lnTo>
                    <a:pt x="796746" y="728606"/>
                  </a:lnTo>
                  <a:lnTo>
                    <a:pt x="798017" y="738445"/>
                  </a:lnTo>
                  <a:lnTo>
                    <a:pt x="799288" y="748919"/>
                  </a:lnTo>
                  <a:lnTo>
                    <a:pt x="799923" y="759076"/>
                  </a:lnTo>
                  <a:lnTo>
                    <a:pt x="800241" y="769550"/>
                  </a:lnTo>
                  <a:lnTo>
                    <a:pt x="799923" y="777802"/>
                  </a:lnTo>
                  <a:lnTo>
                    <a:pt x="799606" y="786054"/>
                  </a:lnTo>
                  <a:lnTo>
                    <a:pt x="798970" y="793989"/>
                  </a:lnTo>
                  <a:lnTo>
                    <a:pt x="798017" y="801923"/>
                  </a:lnTo>
                  <a:lnTo>
                    <a:pt x="797064" y="809541"/>
                  </a:lnTo>
                  <a:lnTo>
                    <a:pt x="795475" y="817476"/>
                  </a:lnTo>
                  <a:lnTo>
                    <a:pt x="793568" y="825093"/>
                  </a:lnTo>
                  <a:lnTo>
                    <a:pt x="791979" y="832710"/>
                  </a:lnTo>
                  <a:lnTo>
                    <a:pt x="789755" y="840328"/>
                  </a:lnTo>
                  <a:lnTo>
                    <a:pt x="787531" y="847310"/>
                  </a:lnTo>
                  <a:lnTo>
                    <a:pt x="784671" y="854293"/>
                  </a:lnTo>
                  <a:lnTo>
                    <a:pt x="781811" y="861276"/>
                  </a:lnTo>
                  <a:lnTo>
                    <a:pt x="778951" y="868258"/>
                  </a:lnTo>
                  <a:lnTo>
                    <a:pt x="775456" y="874923"/>
                  </a:lnTo>
                  <a:lnTo>
                    <a:pt x="772278" y="880954"/>
                  </a:lnTo>
                  <a:lnTo>
                    <a:pt x="768465" y="887619"/>
                  </a:lnTo>
                  <a:lnTo>
                    <a:pt x="764970" y="893649"/>
                  </a:lnTo>
                  <a:lnTo>
                    <a:pt x="760839" y="899680"/>
                  </a:lnTo>
                  <a:lnTo>
                    <a:pt x="756708" y="905393"/>
                  </a:lnTo>
                  <a:lnTo>
                    <a:pt x="752259" y="911106"/>
                  </a:lnTo>
                  <a:lnTo>
                    <a:pt x="747810" y="916501"/>
                  </a:lnTo>
                  <a:lnTo>
                    <a:pt x="743044" y="921580"/>
                  </a:lnTo>
                  <a:lnTo>
                    <a:pt x="738278" y="926341"/>
                  </a:lnTo>
                  <a:lnTo>
                    <a:pt x="733193" y="931101"/>
                  </a:lnTo>
                  <a:lnTo>
                    <a:pt x="728109" y="936180"/>
                  </a:lnTo>
                  <a:lnTo>
                    <a:pt x="722707" y="939988"/>
                  </a:lnTo>
                  <a:lnTo>
                    <a:pt x="717305" y="944114"/>
                  </a:lnTo>
                  <a:lnTo>
                    <a:pt x="711903" y="948241"/>
                  </a:lnTo>
                  <a:lnTo>
                    <a:pt x="706183" y="951414"/>
                  </a:lnTo>
                  <a:lnTo>
                    <a:pt x="700464" y="954906"/>
                  </a:lnTo>
                  <a:lnTo>
                    <a:pt x="694426" y="958080"/>
                  </a:lnTo>
                  <a:lnTo>
                    <a:pt x="688071" y="960619"/>
                  </a:lnTo>
                  <a:lnTo>
                    <a:pt x="688071" y="1044727"/>
                  </a:lnTo>
                  <a:lnTo>
                    <a:pt x="703641" y="1047266"/>
                  </a:lnTo>
                  <a:lnTo>
                    <a:pt x="718894" y="1050440"/>
                  </a:lnTo>
                  <a:lnTo>
                    <a:pt x="733829" y="1053614"/>
                  </a:lnTo>
                  <a:lnTo>
                    <a:pt x="748764" y="1057740"/>
                  </a:lnTo>
                  <a:lnTo>
                    <a:pt x="763063" y="1062184"/>
                  </a:lnTo>
                  <a:lnTo>
                    <a:pt x="777045" y="1066945"/>
                  </a:lnTo>
                  <a:lnTo>
                    <a:pt x="791026" y="1072340"/>
                  </a:lnTo>
                  <a:lnTo>
                    <a:pt x="804690" y="1078371"/>
                  </a:lnTo>
                  <a:lnTo>
                    <a:pt x="818036" y="1085036"/>
                  </a:lnTo>
                  <a:lnTo>
                    <a:pt x="831064" y="1091701"/>
                  </a:lnTo>
                  <a:lnTo>
                    <a:pt x="843775" y="1099001"/>
                  </a:lnTo>
                  <a:lnTo>
                    <a:pt x="856167" y="1106618"/>
                  </a:lnTo>
                  <a:lnTo>
                    <a:pt x="867925" y="1114871"/>
                  </a:lnTo>
                  <a:lnTo>
                    <a:pt x="879682" y="1123440"/>
                  </a:lnTo>
                  <a:lnTo>
                    <a:pt x="890804" y="1132010"/>
                  </a:lnTo>
                  <a:lnTo>
                    <a:pt x="901925" y="1141214"/>
                  </a:lnTo>
                  <a:lnTo>
                    <a:pt x="912094" y="1151370"/>
                  </a:lnTo>
                  <a:lnTo>
                    <a:pt x="921944" y="1161210"/>
                  </a:lnTo>
                  <a:lnTo>
                    <a:pt x="931795" y="1171683"/>
                  </a:lnTo>
                  <a:lnTo>
                    <a:pt x="940692" y="1182157"/>
                  </a:lnTo>
                  <a:lnTo>
                    <a:pt x="949272" y="1193266"/>
                  </a:lnTo>
                  <a:lnTo>
                    <a:pt x="957534" y="1204692"/>
                  </a:lnTo>
                  <a:lnTo>
                    <a:pt x="965160" y="1216118"/>
                  </a:lnTo>
                  <a:lnTo>
                    <a:pt x="972151" y="1227862"/>
                  </a:lnTo>
                  <a:lnTo>
                    <a:pt x="979142" y="1240557"/>
                  </a:lnTo>
                  <a:lnTo>
                    <a:pt x="985179" y="1252618"/>
                  </a:lnTo>
                  <a:lnTo>
                    <a:pt x="991217" y="1265631"/>
                  </a:lnTo>
                  <a:lnTo>
                    <a:pt x="995983" y="1278327"/>
                  </a:lnTo>
                  <a:lnTo>
                    <a:pt x="1000749" y="1291657"/>
                  </a:lnTo>
                  <a:lnTo>
                    <a:pt x="1004880" y="1304988"/>
                  </a:lnTo>
                  <a:lnTo>
                    <a:pt x="1008058" y="1318635"/>
                  </a:lnTo>
                  <a:lnTo>
                    <a:pt x="1010600" y="1332600"/>
                  </a:lnTo>
                  <a:lnTo>
                    <a:pt x="1014413" y="1484313"/>
                  </a:lnTo>
                  <a:lnTo>
                    <a:pt x="246063" y="1484313"/>
                  </a:lnTo>
                  <a:lnTo>
                    <a:pt x="249876" y="1332600"/>
                  </a:lnTo>
                  <a:lnTo>
                    <a:pt x="252419" y="1318635"/>
                  </a:lnTo>
                  <a:lnTo>
                    <a:pt x="255596" y="1304988"/>
                  </a:lnTo>
                  <a:lnTo>
                    <a:pt x="259727" y="1291657"/>
                  </a:lnTo>
                  <a:lnTo>
                    <a:pt x="264176" y="1278327"/>
                  </a:lnTo>
                  <a:lnTo>
                    <a:pt x="269260" y="1265631"/>
                  </a:lnTo>
                  <a:lnTo>
                    <a:pt x="275297" y="1252618"/>
                  </a:lnTo>
                  <a:lnTo>
                    <a:pt x="281017" y="1240557"/>
                  </a:lnTo>
                  <a:lnTo>
                    <a:pt x="288008" y="1227862"/>
                  </a:lnTo>
                  <a:lnTo>
                    <a:pt x="294999" y="1216118"/>
                  </a:lnTo>
                  <a:lnTo>
                    <a:pt x="302943" y="1204692"/>
                  </a:lnTo>
                  <a:lnTo>
                    <a:pt x="310887" y="1193266"/>
                  </a:lnTo>
                  <a:lnTo>
                    <a:pt x="319784" y="1182157"/>
                  </a:lnTo>
                  <a:lnTo>
                    <a:pt x="328682" y="1171683"/>
                  </a:lnTo>
                  <a:lnTo>
                    <a:pt x="338214" y="1161210"/>
                  </a:lnTo>
                  <a:lnTo>
                    <a:pt x="348383" y="1151370"/>
                  </a:lnTo>
                  <a:lnTo>
                    <a:pt x="358869" y="1141214"/>
                  </a:lnTo>
                  <a:lnTo>
                    <a:pt x="369673" y="1132010"/>
                  </a:lnTo>
                  <a:lnTo>
                    <a:pt x="380795" y="1123440"/>
                  </a:lnTo>
                  <a:lnTo>
                    <a:pt x="392552" y="1114871"/>
                  </a:lnTo>
                  <a:lnTo>
                    <a:pt x="404309" y="1106618"/>
                  </a:lnTo>
                  <a:lnTo>
                    <a:pt x="417020" y="1099001"/>
                  </a:lnTo>
                  <a:lnTo>
                    <a:pt x="429412" y="1091701"/>
                  </a:lnTo>
                  <a:lnTo>
                    <a:pt x="442441" y="1085036"/>
                  </a:lnTo>
                  <a:lnTo>
                    <a:pt x="455787" y="1078371"/>
                  </a:lnTo>
                  <a:lnTo>
                    <a:pt x="469450" y="1072340"/>
                  </a:lnTo>
                  <a:lnTo>
                    <a:pt x="483432" y="1066945"/>
                  </a:lnTo>
                  <a:lnTo>
                    <a:pt x="497413" y="1062184"/>
                  </a:lnTo>
                  <a:lnTo>
                    <a:pt x="511713" y="1057740"/>
                  </a:lnTo>
                  <a:lnTo>
                    <a:pt x="526648" y="1053614"/>
                  </a:lnTo>
                  <a:lnTo>
                    <a:pt x="541582" y="1050440"/>
                  </a:lnTo>
                  <a:lnTo>
                    <a:pt x="556835" y="1047266"/>
                  </a:lnTo>
                  <a:lnTo>
                    <a:pt x="571770" y="1044727"/>
                  </a:lnTo>
                  <a:lnTo>
                    <a:pt x="571770" y="960619"/>
                  </a:lnTo>
                  <a:lnTo>
                    <a:pt x="566050" y="958080"/>
                  </a:lnTo>
                  <a:lnTo>
                    <a:pt x="560013" y="954906"/>
                  </a:lnTo>
                  <a:lnTo>
                    <a:pt x="554293" y="951414"/>
                  </a:lnTo>
                  <a:lnTo>
                    <a:pt x="548573" y="948241"/>
                  </a:lnTo>
                  <a:lnTo>
                    <a:pt x="543171" y="944114"/>
                  </a:lnTo>
                  <a:lnTo>
                    <a:pt x="537452" y="939988"/>
                  </a:lnTo>
                  <a:lnTo>
                    <a:pt x="532367" y="935545"/>
                  </a:lnTo>
                  <a:lnTo>
                    <a:pt x="527283" y="931101"/>
                  </a:lnTo>
                  <a:lnTo>
                    <a:pt x="522199" y="926341"/>
                  </a:lnTo>
                  <a:lnTo>
                    <a:pt x="517433" y="921580"/>
                  </a:lnTo>
                  <a:lnTo>
                    <a:pt x="512348" y="916501"/>
                  </a:lnTo>
                  <a:lnTo>
                    <a:pt x="507900" y="911106"/>
                  </a:lnTo>
                  <a:lnTo>
                    <a:pt x="503769" y="905393"/>
                  </a:lnTo>
                  <a:lnTo>
                    <a:pt x="499638" y="899680"/>
                  </a:lnTo>
                  <a:lnTo>
                    <a:pt x="495507" y="893649"/>
                  </a:lnTo>
                  <a:lnTo>
                    <a:pt x="491694" y="887302"/>
                  </a:lnTo>
                  <a:lnTo>
                    <a:pt x="488198" y="880954"/>
                  </a:lnTo>
                  <a:lnTo>
                    <a:pt x="484385" y="874923"/>
                  </a:lnTo>
                  <a:lnTo>
                    <a:pt x="481525" y="868258"/>
                  </a:lnTo>
                  <a:lnTo>
                    <a:pt x="478665" y="861276"/>
                  </a:lnTo>
                  <a:lnTo>
                    <a:pt x="475488" y="854293"/>
                  </a:lnTo>
                  <a:lnTo>
                    <a:pt x="472946" y="847310"/>
                  </a:lnTo>
                  <a:lnTo>
                    <a:pt x="470404" y="839693"/>
                  </a:lnTo>
                  <a:lnTo>
                    <a:pt x="468497" y="832393"/>
                  </a:lnTo>
                  <a:lnTo>
                    <a:pt x="466273" y="825093"/>
                  </a:lnTo>
                  <a:lnTo>
                    <a:pt x="465002" y="817476"/>
                  </a:lnTo>
                  <a:lnTo>
                    <a:pt x="463413" y="809541"/>
                  </a:lnTo>
                  <a:lnTo>
                    <a:pt x="462142" y="801923"/>
                  </a:lnTo>
                  <a:lnTo>
                    <a:pt x="461189" y="793989"/>
                  </a:lnTo>
                  <a:lnTo>
                    <a:pt x="460871" y="786054"/>
                  </a:lnTo>
                  <a:lnTo>
                    <a:pt x="460235" y="777802"/>
                  </a:lnTo>
                  <a:lnTo>
                    <a:pt x="460235" y="769550"/>
                  </a:lnTo>
                  <a:lnTo>
                    <a:pt x="460553" y="759076"/>
                  </a:lnTo>
                  <a:lnTo>
                    <a:pt x="460871" y="748919"/>
                  </a:lnTo>
                  <a:lnTo>
                    <a:pt x="461824" y="738445"/>
                  </a:lnTo>
                  <a:lnTo>
                    <a:pt x="463413" y="728606"/>
                  </a:lnTo>
                  <a:lnTo>
                    <a:pt x="465637" y="718450"/>
                  </a:lnTo>
                  <a:lnTo>
                    <a:pt x="467862" y="708611"/>
                  </a:lnTo>
                  <a:lnTo>
                    <a:pt x="470404" y="699406"/>
                  </a:lnTo>
                  <a:lnTo>
                    <a:pt x="473264" y="690202"/>
                  </a:lnTo>
                  <a:lnTo>
                    <a:pt x="477077" y="680998"/>
                  </a:lnTo>
                  <a:lnTo>
                    <a:pt x="480890" y="672111"/>
                  </a:lnTo>
                  <a:lnTo>
                    <a:pt x="484703" y="663541"/>
                  </a:lnTo>
                  <a:lnTo>
                    <a:pt x="489152" y="655289"/>
                  </a:lnTo>
                  <a:lnTo>
                    <a:pt x="493918" y="647354"/>
                  </a:lnTo>
                  <a:lnTo>
                    <a:pt x="498685" y="639737"/>
                  </a:lnTo>
                  <a:lnTo>
                    <a:pt x="504404" y="632437"/>
                  </a:lnTo>
                  <a:lnTo>
                    <a:pt x="509806" y="624820"/>
                  </a:lnTo>
                  <a:lnTo>
                    <a:pt x="515844" y="618154"/>
                  </a:lnTo>
                  <a:lnTo>
                    <a:pt x="522199" y="611489"/>
                  </a:lnTo>
                  <a:lnTo>
                    <a:pt x="528236" y="605776"/>
                  </a:lnTo>
                  <a:lnTo>
                    <a:pt x="534909" y="600063"/>
                  </a:lnTo>
                  <a:lnTo>
                    <a:pt x="541900" y="594667"/>
                  </a:lnTo>
                  <a:lnTo>
                    <a:pt x="548891" y="589907"/>
                  </a:lnTo>
                  <a:lnTo>
                    <a:pt x="556517" y="585463"/>
                  </a:lnTo>
                  <a:lnTo>
                    <a:pt x="564144" y="581020"/>
                  </a:lnTo>
                  <a:lnTo>
                    <a:pt x="571770" y="577211"/>
                  </a:lnTo>
                  <a:lnTo>
                    <a:pt x="579714" y="574354"/>
                  </a:lnTo>
                  <a:lnTo>
                    <a:pt x="587658" y="571498"/>
                  </a:lnTo>
                  <a:lnTo>
                    <a:pt x="595920" y="569276"/>
                  </a:lnTo>
                  <a:lnTo>
                    <a:pt x="604499" y="567372"/>
                  </a:lnTo>
                  <a:lnTo>
                    <a:pt x="612761" y="566420"/>
                  </a:lnTo>
                  <a:lnTo>
                    <a:pt x="621659" y="565468"/>
                  </a:lnTo>
                  <a:lnTo>
                    <a:pt x="630238" y="565150"/>
                  </a:lnTo>
                  <a:close/>
                  <a:moveTo>
                    <a:pt x="181836" y="158167"/>
                  </a:moveTo>
                  <a:lnTo>
                    <a:pt x="178980" y="158484"/>
                  </a:lnTo>
                  <a:lnTo>
                    <a:pt x="176441" y="159119"/>
                  </a:lnTo>
                  <a:lnTo>
                    <a:pt x="173902" y="160390"/>
                  </a:lnTo>
                  <a:lnTo>
                    <a:pt x="171681" y="161343"/>
                  </a:lnTo>
                  <a:lnTo>
                    <a:pt x="169459" y="162613"/>
                  </a:lnTo>
                  <a:lnTo>
                    <a:pt x="167238" y="163884"/>
                  </a:lnTo>
                  <a:lnTo>
                    <a:pt x="165651" y="165789"/>
                  </a:lnTo>
                  <a:lnTo>
                    <a:pt x="164065" y="167695"/>
                  </a:lnTo>
                  <a:lnTo>
                    <a:pt x="162478" y="169918"/>
                  </a:lnTo>
                  <a:lnTo>
                    <a:pt x="161209" y="171824"/>
                  </a:lnTo>
                  <a:lnTo>
                    <a:pt x="159939" y="174364"/>
                  </a:lnTo>
                  <a:lnTo>
                    <a:pt x="159305" y="176588"/>
                  </a:lnTo>
                  <a:lnTo>
                    <a:pt x="158352" y="179128"/>
                  </a:lnTo>
                  <a:lnTo>
                    <a:pt x="158035" y="181669"/>
                  </a:lnTo>
                  <a:lnTo>
                    <a:pt x="157718" y="184210"/>
                  </a:lnTo>
                  <a:lnTo>
                    <a:pt x="157718" y="1440334"/>
                  </a:lnTo>
                  <a:lnTo>
                    <a:pt x="158352" y="1447639"/>
                  </a:lnTo>
                  <a:lnTo>
                    <a:pt x="159622" y="1454944"/>
                  </a:lnTo>
                  <a:lnTo>
                    <a:pt x="161526" y="1463202"/>
                  </a:lnTo>
                  <a:lnTo>
                    <a:pt x="164065" y="1471142"/>
                  </a:lnTo>
                  <a:lnTo>
                    <a:pt x="167238" y="1479717"/>
                  </a:lnTo>
                  <a:lnTo>
                    <a:pt x="171363" y="1488610"/>
                  </a:lnTo>
                  <a:lnTo>
                    <a:pt x="175806" y="1497185"/>
                  </a:lnTo>
                  <a:lnTo>
                    <a:pt x="181201" y="1506078"/>
                  </a:lnTo>
                  <a:lnTo>
                    <a:pt x="187230" y="1514336"/>
                  </a:lnTo>
                  <a:lnTo>
                    <a:pt x="193577" y="1522594"/>
                  </a:lnTo>
                  <a:lnTo>
                    <a:pt x="200876" y="1530534"/>
                  </a:lnTo>
                  <a:lnTo>
                    <a:pt x="208492" y="1538156"/>
                  </a:lnTo>
                  <a:lnTo>
                    <a:pt x="216743" y="1545143"/>
                  </a:lnTo>
                  <a:lnTo>
                    <a:pt x="225629" y="1551178"/>
                  </a:lnTo>
                  <a:lnTo>
                    <a:pt x="230389" y="1554354"/>
                  </a:lnTo>
                  <a:lnTo>
                    <a:pt x="235149" y="1557212"/>
                  </a:lnTo>
                  <a:lnTo>
                    <a:pt x="239909" y="1559753"/>
                  </a:lnTo>
                  <a:lnTo>
                    <a:pt x="244669" y="1561976"/>
                  </a:lnTo>
                  <a:lnTo>
                    <a:pt x="1018979" y="1561976"/>
                  </a:lnTo>
                  <a:lnTo>
                    <a:pt x="1018979" y="1559436"/>
                  </a:lnTo>
                  <a:lnTo>
                    <a:pt x="1028182" y="1554354"/>
                  </a:lnTo>
                  <a:lnTo>
                    <a:pt x="1037068" y="1548637"/>
                  </a:lnTo>
                  <a:lnTo>
                    <a:pt x="1045636" y="1542603"/>
                  </a:lnTo>
                  <a:lnTo>
                    <a:pt x="1053252" y="1535298"/>
                  </a:lnTo>
                  <a:lnTo>
                    <a:pt x="1060551" y="1527993"/>
                  </a:lnTo>
                  <a:lnTo>
                    <a:pt x="1067532" y="1520370"/>
                  </a:lnTo>
                  <a:lnTo>
                    <a:pt x="1073879" y="1512113"/>
                  </a:lnTo>
                  <a:lnTo>
                    <a:pt x="1079908" y="1504173"/>
                  </a:lnTo>
                  <a:lnTo>
                    <a:pt x="1084986" y="1495597"/>
                  </a:lnTo>
                  <a:lnTo>
                    <a:pt x="1089429" y="1487022"/>
                  </a:lnTo>
                  <a:lnTo>
                    <a:pt x="1093554" y="1479082"/>
                  </a:lnTo>
                  <a:lnTo>
                    <a:pt x="1096728" y="1470507"/>
                  </a:lnTo>
                  <a:lnTo>
                    <a:pt x="1099266" y="1462884"/>
                  </a:lnTo>
                  <a:lnTo>
                    <a:pt x="1101170" y="1454626"/>
                  </a:lnTo>
                  <a:lnTo>
                    <a:pt x="1102122" y="1447321"/>
                  </a:lnTo>
                  <a:lnTo>
                    <a:pt x="1102757" y="1440334"/>
                  </a:lnTo>
                  <a:lnTo>
                    <a:pt x="1102757" y="184210"/>
                  </a:lnTo>
                  <a:lnTo>
                    <a:pt x="1102122" y="181669"/>
                  </a:lnTo>
                  <a:lnTo>
                    <a:pt x="1101805" y="179128"/>
                  </a:lnTo>
                  <a:lnTo>
                    <a:pt x="1101170" y="176588"/>
                  </a:lnTo>
                  <a:lnTo>
                    <a:pt x="1100536" y="174364"/>
                  </a:lnTo>
                  <a:lnTo>
                    <a:pt x="1099266" y="171824"/>
                  </a:lnTo>
                  <a:lnTo>
                    <a:pt x="1097997" y="169918"/>
                  </a:lnTo>
                  <a:lnTo>
                    <a:pt x="1096410" y="167695"/>
                  </a:lnTo>
                  <a:lnTo>
                    <a:pt x="1094824" y="165789"/>
                  </a:lnTo>
                  <a:lnTo>
                    <a:pt x="1092919" y="163884"/>
                  </a:lnTo>
                  <a:lnTo>
                    <a:pt x="1090698" y="162613"/>
                  </a:lnTo>
                  <a:lnTo>
                    <a:pt x="1088794" y="161343"/>
                  </a:lnTo>
                  <a:lnTo>
                    <a:pt x="1086573" y="160390"/>
                  </a:lnTo>
                  <a:lnTo>
                    <a:pt x="1083716" y="159119"/>
                  </a:lnTo>
                  <a:lnTo>
                    <a:pt x="1081178" y="158484"/>
                  </a:lnTo>
                  <a:lnTo>
                    <a:pt x="1078639" y="158167"/>
                  </a:lnTo>
                  <a:lnTo>
                    <a:pt x="1076100" y="158167"/>
                  </a:lnTo>
                  <a:lnTo>
                    <a:pt x="184374" y="158167"/>
                  </a:lnTo>
                  <a:lnTo>
                    <a:pt x="181836" y="158167"/>
                  </a:lnTo>
                  <a:close/>
                  <a:moveTo>
                    <a:pt x="1414463" y="157162"/>
                  </a:moveTo>
                  <a:lnTo>
                    <a:pt x="2153497" y="157162"/>
                  </a:lnTo>
                  <a:lnTo>
                    <a:pt x="2161123" y="157162"/>
                  </a:lnTo>
                  <a:lnTo>
                    <a:pt x="2169066" y="158114"/>
                  </a:lnTo>
                  <a:lnTo>
                    <a:pt x="2176374" y="158749"/>
                  </a:lnTo>
                  <a:lnTo>
                    <a:pt x="2183364" y="160337"/>
                  </a:lnTo>
                  <a:lnTo>
                    <a:pt x="2190671" y="161924"/>
                  </a:lnTo>
                  <a:lnTo>
                    <a:pt x="2197661" y="163829"/>
                  </a:lnTo>
                  <a:lnTo>
                    <a:pt x="2204651" y="166052"/>
                  </a:lnTo>
                  <a:lnTo>
                    <a:pt x="2211324" y="168909"/>
                  </a:lnTo>
                  <a:lnTo>
                    <a:pt x="2217996" y="172084"/>
                  </a:lnTo>
                  <a:lnTo>
                    <a:pt x="2224350" y="174942"/>
                  </a:lnTo>
                  <a:lnTo>
                    <a:pt x="2230387" y="178752"/>
                  </a:lnTo>
                  <a:lnTo>
                    <a:pt x="2236424" y="182562"/>
                  </a:lnTo>
                  <a:lnTo>
                    <a:pt x="2242461" y="186689"/>
                  </a:lnTo>
                  <a:lnTo>
                    <a:pt x="2247862" y="191134"/>
                  </a:lnTo>
                  <a:lnTo>
                    <a:pt x="2253264" y="195579"/>
                  </a:lnTo>
                  <a:lnTo>
                    <a:pt x="2258665" y="200659"/>
                  </a:lnTo>
                  <a:lnTo>
                    <a:pt x="2263431" y="206057"/>
                  </a:lnTo>
                  <a:lnTo>
                    <a:pt x="2268197" y="211137"/>
                  </a:lnTo>
                  <a:lnTo>
                    <a:pt x="2272645" y="216852"/>
                  </a:lnTo>
                  <a:lnTo>
                    <a:pt x="2276776" y="222567"/>
                  </a:lnTo>
                  <a:lnTo>
                    <a:pt x="2280270" y="228917"/>
                  </a:lnTo>
                  <a:lnTo>
                    <a:pt x="2284083" y="234949"/>
                  </a:lnTo>
                  <a:lnTo>
                    <a:pt x="2287261" y="241299"/>
                  </a:lnTo>
                  <a:lnTo>
                    <a:pt x="2290438" y="247967"/>
                  </a:lnTo>
                  <a:lnTo>
                    <a:pt x="2292980" y="254634"/>
                  </a:lnTo>
                  <a:lnTo>
                    <a:pt x="2295204" y="261619"/>
                  </a:lnTo>
                  <a:lnTo>
                    <a:pt x="2297428" y="268604"/>
                  </a:lnTo>
                  <a:lnTo>
                    <a:pt x="2298699" y="275589"/>
                  </a:lnTo>
                  <a:lnTo>
                    <a:pt x="2300287" y="282892"/>
                  </a:lnTo>
                  <a:lnTo>
                    <a:pt x="2300923" y="290512"/>
                  </a:lnTo>
                  <a:lnTo>
                    <a:pt x="2301876" y="297814"/>
                  </a:lnTo>
                  <a:lnTo>
                    <a:pt x="2301876" y="305434"/>
                  </a:lnTo>
                  <a:lnTo>
                    <a:pt x="2301876" y="1484630"/>
                  </a:lnTo>
                  <a:lnTo>
                    <a:pt x="2301876" y="1497013"/>
                  </a:lnTo>
                  <a:lnTo>
                    <a:pt x="2300923" y="1509078"/>
                  </a:lnTo>
                  <a:lnTo>
                    <a:pt x="2299652" y="1521143"/>
                  </a:lnTo>
                  <a:lnTo>
                    <a:pt x="2298063" y="1533208"/>
                  </a:lnTo>
                  <a:lnTo>
                    <a:pt x="2295839" y="1544638"/>
                  </a:lnTo>
                  <a:lnTo>
                    <a:pt x="2292980" y="1555433"/>
                  </a:lnTo>
                  <a:lnTo>
                    <a:pt x="2289802" y="1566545"/>
                  </a:lnTo>
                  <a:lnTo>
                    <a:pt x="2285990" y="1577340"/>
                  </a:lnTo>
                  <a:lnTo>
                    <a:pt x="2281859" y="1587500"/>
                  </a:lnTo>
                  <a:lnTo>
                    <a:pt x="2277093" y="1597660"/>
                  </a:lnTo>
                  <a:lnTo>
                    <a:pt x="2271374" y="1607503"/>
                  </a:lnTo>
                  <a:lnTo>
                    <a:pt x="2265655" y="1616710"/>
                  </a:lnTo>
                  <a:lnTo>
                    <a:pt x="2259300" y="1625918"/>
                  </a:lnTo>
                  <a:lnTo>
                    <a:pt x="2252310" y="1634808"/>
                  </a:lnTo>
                  <a:lnTo>
                    <a:pt x="2244685" y="1643063"/>
                  </a:lnTo>
                  <a:lnTo>
                    <a:pt x="2236424" y="1651000"/>
                  </a:lnTo>
                  <a:lnTo>
                    <a:pt x="2227846" y="1658938"/>
                  </a:lnTo>
                  <a:lnTo>
                    <a:pt x="2218631" y="1665923"/>
                  </a:lnTo>
                  <a:lnTo>
                    <a:pt x="2208782" y="1672908"/>
                  </a:lnTo>
                  <a:lnTo>
                    <a:pt x="2198297" y="1678940"/>
                  </a:lnTo>
                  <a:lnTo>
                    <a:pt x="2187494" y="1684973"/>
                  </a:lnTo>
                  <a:lnTo>
                    <a:pt x="2176056" y="1690370"/>
                  </a:lnTo>
                  <a:lnTo>
                    <a:pt x="2163664" y="1695450"/>
                  </a:lnTo>
                  <a:lnTo>
                    <a:pt x="2150955" y="1700213"/>
                  </a:lnTo>
                  <a:lnTo>
                    <a:pt x="2137611" y="1704023"/>
                  </a:lnTo>
                  <a:lnTo>
                    <a:pt x="2123631" y="1707515"/>
                  </a:lnTo>
                  <a:lnTo>
                    <a:pt x="2108698" y="1710373"/>
                  </a:lnTo>
                  <a:lnTo>
                    <a:pt x="2093764" y="1712913"/>
                  </a:lnTo>
                  <a:lnTo>
                    <a:pt x="2077878" y="1715135"/>
                  </a:lnTo>
                  <a:lnTo>
                    <a:pt x="2061038" y="1716405"/>
                  </a:lnTo>
                  <a:lnTo>
                    <a:pt x="2044199" y="1717358"/>
                  </a:lnTo>
                  <a:lnTo>
                    <a:pt x="2026406" y="1717675"/>
                  </a:lnTo>
                  <a:lnTo>
                    <a:pt x="1563159" y="1717675"/>
                  </a:lnTo>
                  <a:lnTo>
                    <a:pt x="1551721" y="1717358"/>
                  </a:lnTo>
                  <a:lnTo>
                    <a:pt x="1540601" y="1716723"/>
                  </a:lnTo>
                  <a:lnTo>
                    <a:pt x="1529163" y="1715453"/>
                  </a:lnTo>
                  <a:lnTo>
                    <a:pt x="1518042" y="1714500"/>
                  </a:lnTo>
                  <a:lnTo>
                    <a:pt x="1506922" y="1712913"/>
                  </a:lnTo>
                  <a:lnTo>
                    <a:pt x="1495801" y="1710690"/>
                  </a:lnTo>
                  <a:lnTo>
                    <a:pt x="1485634" y="1709103"/>
                  </a:lnTo>
                  <a:lnTo>
                    <a:pt x="1475149" y="1706880"/>
                  </a:lnTo>
                  <a:lnTo>
                    <a:pt x="1456085" y="1701800"/>
                  </a:lnTo>
                  <a:lnTo>
                    <a:pt x="1439246" y="1697038"/>
                  </a:lnTo>
                  <a:lnTo>
                    <a:pt x="1424948" y="1692593"/>
                  </a:lnTo>
                  <a:lnTo>
                    <a:pt x="1414463" y="1688783"/>
                  </a:lnTo>
                  <a:lnTo>
                    <a:pt x="1414463" y="1342708"/>
                  </a:lnTo>
                  <a:lnTo>
                    <a:pt x="1416687" y="1347470"/>
                  </a:lnTo>
                  <a:lnTo>
                    <a:pt x="1419229" y="1352233"/>
                  </a:lnTo>
                  <a:lnTo>
                    <a:pt x="1422088" y="1357630"/>
                  </a:lnTo>
                  <a:lnTo>
                    <a:pt x="1425583" y="1362393"/>
                  </a:lnTo>
                  <a:lnTo>
                    <a:pt x="1429078" y="1367473"/>
                  </a:lnTo>
                  <a:lnTo>
                    <a:pt x="1433209" y="1372235"/>
                  </a:lnTo>
                  <a:lnTo>
                    <a:pt x="1437657" y="1376998"/>
                  </a:lnTo>
                  <a:lnTo>
                    <a:pt x="1442105" y="1381760"/>
                  </a:lnTo>
                  <a:lnTo>
                    <a:pt x="1446871" y="1386523"/>
                  </a:lnTo>
                  <a:lnTo>
                    <a:pt x="1451637" y="1390968"/>
                  </a:lnTo>
                  <a:lnTo>
                    <a:pt x="1456721" y="1395413"/>
                  </a:lnTo>
                  <a:lnTo>
                    <a:pt x="1462440" y="1399540"/>
                  </a:lnTo>
                  <a:lnTo>
                    <a:pt x="1467523" y="1403350"/>
                  </a:lnTo>
                  <a:lnTo>
                    <a:pt x="1472925" y="1406525"/>
                  </a:lnTo>
                  <a:lnTo>
                    <a:pt x="1478644" y="1410018"/>
                  </a:lnTo>
                  <a:lnTo>
                    <a:pt x="1484045" y="1412558"/>
                  </a:lnTo>
                  <a:lnTo>
                    <a:pt x="1484045" y="1413510"/>
                  </a:lnTo>
                  <a:lnTo>
                    <a:pt x="2108062" y="1413510"/>
                  </a:lnTo>
                  <a:lnTo>
                    <a:pt x="2108062" y="1410335"/>
                  </a:lnTo>
                  <a:lnTo>
                    <a:pt x="2115370" y="1406208"/>
                  </a:lnTo>
                  <a:lnTo>
                    <a:pt x="2122360" y="1401763"/>
                  </a:lnTo>
                  <a:lnTo>
                    <a:pt x="2129032" y="1396683"/>
                  </a:lnTo>
                  <a:lnTo>
                    <a:pt x="2135387" y="1390968"/>
                  </a:lnTo>
                  <a:lnTo>
                    <a:pt x="2141106" y="1385253"/>
                  </a:lnTo>
                  <a:lnTo>
                    <a:pt x="2146825" y="1378903"/>
                  </a:lnTo>
                  <a:lnTo>
                    <a:pt x="2151909" y="1372235"/>
                  </a:lnTo>
                  <a:lnTo>
                    <a:pt x="2156357" y="1365568"/>
                  </a:lnTo>
                  <a:lnTo>
                    <a:pt x="2160805" y="1358900"/>
                  </a:lnTo>
                  <a:lnTo>
                    <a:pt x="2163982" y="1352233"/>
                  </a:lnTo>
                  <a:lnTo>
                    <a:pt x="2167477" y="1345883"/>
                  </a:lnTo>
                  <a:lnTo>
                    <a:pt x="2170019" y="1339215"/>
                  </a:lnTo>
                  <a:lnTo>
                    <a:pt x="2172243" y="1332865"/>
                  </a:lnTo>
                  <a:lnTo>
                    <a:pt x="2173832" y="1326515"/>
                  </a:lnTo>
                  <a:lnTo>
                    <a:pt x="2174467" y="1320800"/>
                  </a:lnTo>
                  <a:lnTo>
                    <a:pt x="2174785" y="1315085"/>
                  </a:lnTo>
                  <a:lnTo>
                    <a:pt x="2174785" y="305434"/>
                  </a:lnTo>
                  <a:lnTo>
                    <a:pt x="2174467" y="301307"/>
                  </a:lnTo>
                  <a:lnTo>
                    <a:pt x="2172879" y="297497"/>
                  </a:lnTo>
                  <a:lnTo>
                    <a:pt x="2171290" y="293687"/>
                  </a:lnTo>
                  <a:lnTo>
                    <a:pt x="2168430" y="290829"/>
                  </a:lnTo>
                  <a:lnTo>
                    <a:pt x="2165571" y="288289"/>
                  </a:lnTo>
                  <a:lnTo>
                    <a:pt x="2162076" y="286067"/>
                  </a:lnTo>
                  <a:lnTo>
                    <a:pt x="2157945" y="284797"/>
                  </a:lnTo>
                  <a:lnTo>
                    <a:pt x="2153497" y="284479"/>
                  </a:lnTo>
                  <a:lnTo>
                    <a:pt x="1414463" y="284479"/>
                  </a:lnTo>
                  <a:lnTo>
                    <a:pt x="1414463" y="157162"/>
                  </a:lnTo>
                  <a:close/>
                  <a:moveTo>
                    <a:pt x="184374" y="0"/>
                  </a:moveTo>
                  <a:lnTo>
                    <a:pt x="1076100" y="0"/>
                  </a:lnTo>
                  <a:lnTo>
                    <a:pt x="1085621" y="317"/>
                  </a:lnTo>
                  <a:lnTo>
                    <a:pt x="1094824" y="953"/>
                  </a:lnTo>
                  <a:lnTo>
                    <a:pt x="1104026" y="1905"/>
                  </a:lnTo>
                  <a:lnTo>
                    <a:pt x="1113229" y="3494"/>
                  </a:lnTo>
                  <a:lnTo>
                    <a:pt x="1122115" y="5717"/>
                  </a:lnTo>
                  <a:lnTo>
                    <a:pt x="1131000" y="8258"/>
                  </a:lnTo>
                  <a:lnTo>
                    <a:pt x="1139568" y="11434"/>
                  </a:lnTo>
                  <a:lnTo>
                    <a:pt x="1147502" y="14610"/>
                  </a:lnTo>
                  <a:lnTo>
                    <a:pt x="1156070" y="18421"/>
                  </a:lnTo>
                  <a:lnTo>
                    <a:pt x="1163686" y="22232"/>
                  </a:lnTo>
                  <a:lnTo>
                    <a:pt x="1171620" y="26679"/>
                  </a:lnTo>
                  <a:lnTo>
                    <a:pt x="1178919" y="31443"/>
                  </a:lnTo>
                  <a:lnTo>
                    <a:pt x="1186217" y="36842"/>
                  </a:lnTo>
                  <a:lnTo>
                    <a:pt x="1193199" y="42241"/>
                  </a:lnTo>
                  <a:lnTo>
                    <a:pt x="1199863" y="47640"/>
                  </a:lnTo>
                  <a:lnTo>
                    <a:pt x="1206210" y="53993"/>
                  </a:lnTo>
                  <a:lnTo>
                    <a:pt x="1212557" y="60345"/>
                  </a:lnTo>
                  <a:lnTo>
                    <a:pt x="1218269" y="67014"/>
                  </a:lnTo>
                  <a:lnTo>
                    <a:pt x="1223981" y="74002"/>
                  </a:lnTo>
                  <a:lnTo>
                    <a:pt x="1229058" y="81306"/>
                  </a:lnTo>
                  <a:lnTo>
                    <a:pt x="1233818" y="88611"/>
                  </a:lnTo>
                  <a:lnTo>
                    <a:pt x="1238261" y="96551"/>
                  </a:lnTo>
                  <a:lnTo>
                    <a:pt x="1242387" y="104492"/>
                  </a:lnTo>
                  <a:lnTo>
                    <a:pt x="1245877" y="112749"/>
                  </a:lnTo>
                  <a:lnTo>
                    <a:pt x="1249368" y="121325"/>
                  </a:lnTo>
                  <a:lnTo>
                    <a:pt x="1252224" y="129582"/>
                  </a:lnTo>
                  <a:lnTo>
                    <a:pt x="1254446" y="138475"/>
                  </a:lnTo>
                  <a:lnTo>
                    <a:pt x="1256667" y="147368"/>
                  </a:lnTo>
                  <a:lnTo>
                    <a:pt x="1258254" y="156261"/>
                  </a:lnTo>
                  <a:lnTo>
                    <a:pt x="1259523" y="165472"/>
                  </a:lnTo>
                  <a:lnTo>
                    <a:pt x="1259840" y="175000"/>
                  </a:lnTo>
                  <a:lnTo>
                    <a:pt x="1260475" y="184210"/>
                  </a:lnTo>
                  <a:lnTo>
                    <a:pt x="1260475" y="1651541"/>
                  </a:lnTo>
                  <a:lnTo>
                    <a:pt x="1259840" y="1667103"/>
                  </a:lnTo>
                  <a:lnTo>
                    <a:pt x="1259206" y="1682348"/>
                  </a:lnTo>
                  <a:lnTo>
                    <a:pt x="1257936" y="1696958"/>
                  </a:lnTo>
                  <a:lnTo>
                    <a:pt x="1255715" y="1711886"/>
                  </a:lnTo>
                  <a:lnTo>
                    <a:pt x="1252542" y="1725860"/>
                  </a:lnTo>
                  <a:lnTo>
                    <a:pt x="1249368" y="1739835"/>
                  </a:lnTo>
                  <a:lnTo>
                    <a:pt x="1245243" y="1753492"/>
                  </a:lnTo>
                  <a:lnTo>
                    <a:pt x="1240483" y="1766831"/>
                  </a:lnTo>
                  <a:lnTo>
                    <a:pt x="1235405" y="1779535"/>
                  </a:lnTo>
                  <a:lnTo>
                    <a:pt x="1229376" y="1792239"/>
                  </a:lnTo>
                  <a:lnTo>
                    <a:pt x="1222712" y="1804308"/>
                  </a:lnTo>
                  <a:lnTo>
                    <a:pt x="1215413" y="1816060"/>
                  </a:lnTo>
                  <a:lnTo>
                    <a:pt x="1207162" y="1827493"/>
                  </a:lnTo>
                  <a:lnTo>
                    <a:pt x="1198594" y="1838292"/>
                  </a:lnTo>
                  <a:lnTo>
                    <a:pt x="1189391" y="1848773"/>
                  </a:lnTo>
                  <a:lnTo>
                    <a:pt x="1179236" y="1858619"/>
                  </a:lnTo>
                  <a:lnTo>
                    <a:pt x="1168129" y="1868147"/>
                  </a:lnTo>
                  <a:lnTo>
                    <a:pt x="1156705" y="1877040"/>
                  </a:lnTo>
                  <a:lnTo>
                    <a:pt x="1144646" y="1885615"/>
                  </a:lnTo>
                  <a:lnTo>
                    <a:pt x="1131635" y="1893555"/>
                  </a:lnTo>
                  <a:lnTo>
                    <a:pt x="1117989" y="1900860"/>
                  </a:lnTo>
                  <a:lnTo>
                    <a:pt x="1103709" y="1907530"/>
                  </a:lnTo>
                  <a:lnTo>
                    <a:pt x="1088794" y="1913882"/>
                  </a:lnTo>
                  <a:lnTo>
                    <a:pt x="1072927" y="1919599"/>
                  </a:lnTo>
                  <a:lnTo>
                    <a:pt x="1056108" y="1924680"/>
                  </a:lnTo>
                  <a:lnTo>
                    <a:pt x="1038654" y="1929127"/>
                  </a:lnTo>
                  <a:lnTo>
                    <a:pt x="1020566" y="1932620"/>
                  </a:lnTo>
                  <a:lnTo>
                    <a:pt x="1001526" y="1936114"/>
                  </a:lnTo>
                  <a:lnTo>
                    <a:pt x="981851" y="1938337"/>
                  </a:lnTo>
                  <a:lnTo>
                    <a:pt x="961541" y="1940243"/>
                  </a:lnTo>
                  <a:lnTo>
                    <a:pt x="940279" y="1941196"/>
                  </a:lnTo>
                  <a:lnTo>
                    <a:pt x="918065" y="1941513"/>
                  </a:lnTo>
                  <a:lnTo>
                    <a:pt x="342410" y="1941513"/>
                  </a:lnTo>
                  <a:lnTo>
                    <a:pt x="321148" y="1941196"/>
                  </a:lnTo>
                  <a:lnTo>
                    <a:pt x="300839" y="1940243"/>
                  </a:lnTo>
                  <a:lnTo>
                    <a:pt x="280846" y="1938337"/>
                  </a:lnTo>
                  <a:lnTo>
                    <a:pt x="261806" y="1936114"/>
                  </a:lnTo>
                  <a:lnTo>
                    <a:pt x="242765" y="1932938"/>
                  </a:lnTo>
                  <a:lnTo>
                    <a:pt x="225311" y="1929444"/>
                  </a:lnTo>
                  <a:lnTo>
                    <a:pt x="208175" y="1924998"/>
                  </a:lnTo>
                  <a:lnTo>
                    <a:pt x="191673" y="1920234"/>
                  </a:lnTo>
                  <a:lnTo>
                    <a:pt x="175806" y="1914517"/>
                  </a:lnTo>
                  <a:lnTo>
                    <a:pt x="160574" y="1908800"/>
                  </a:lnTo>
                  <a:lnTo>
                    <a:pt x="146294" y="1902130"/>
                  </a:lnTo>
                  <a:lnTo>
                    <a:pt x="132648" y="1894825"/>
                  </a:lnTo>
                  <a:lnTo>
                    <a:pt x="119954" y="1886885"/>
                  </a:lnTo>
                  <a:lnTo>
                    <a:pt x="107261" y="1878628"/>
                  </a:lnTo>
                  <a:lnTo>
                    <a:pt x="95836" y="1869735"/>
                  </a:lnTo>
                  <a:lnTo>
                    <a:pt x="84730" y="1860524"/>
                  </a:lnTo>
                  <a:lnTo>
                    <a:pt x="74575" y="1850361"/>
                  </a:lnTo>
                  <a:lnTo>
                    <a:pt x="64737" y="1840198"/>
                  </a:lnTo>
                  <a:lnTo>
                    <a:pt x="55534" y="1829399"/>
                  </a:lnTo>
                  <a:lnTo>
                    <a:pt x="47601" y="1817965"/>
                  </a:lnTo>
                  <a:lnTo>
                    <a:pt x="39985" y="1806532"/>
                  </a:lnTo>
                  <a:lnTo>
                    <a:pt x="32686" y="1794463"/>
                  </a:lnTo>
                  <a:lnTo>
                    <a:pt x="26656" y="1781758"/>
                  </a:lnTo>
                  <a:lnTo>
                    <a:pt x="20944" y="1768419"/>
                  </a:lnTo>
                  <a:lnTo>
                    <a:pt x="16184" y="1755397"/>
                  </a:lnTo>
                  <a:lnTo>
                    <a:pt x="11741" y="1741740"/>
                  </a:lnTo>
                  <a:lnTo>
                    <a:pt x="8251" y="1727131"/>
                  </a:lnTo>
                  <a:lnTo>
                    <a:pt x="5077" y="1712838"/>
                  </a:lnTo>
                  <a:lnTo>
                    <a:pt x="2856" y="1698229"/>
                  </a:lnTo>
                  <a:lnTo>
                    <a:pt x="1269" y="1682984"/>
                  </a:lnTo>
                  <a:lnTo>
                    <a:pt x="317" y="1667421"/>
                  </a:lnTo>
                  <a:lnTo>
                    <a:pt x="0" y="1651541"/>
                  </a:lnTo>
                  <a:lnTo>
                    <a:pt x="0" y="184210"/>
                  </a:lnTo>
                  <a:lnTo>
                    <a:pt x="0" y="175000"/>
                  </a:lnTo>
                  <a:lnTo>
                    <a:pt x="634" y="165472"/>
                  </a:lnTo>
                  <a:lnTo>
                    <a:pt x="1904" y="156261"/>
                  </a:lnTo>
                  <a:lnTo>
                    <a:pt x="3808" y="147368"/>
                  </a:lnTo>
                  <a:lnTo>
                    <a:pt x="6029" y="138475"/>
                  </a:lnTo>
                  <a:lnTo>
                    <a:pt x="8251" y="129582"/>
                  </a:lnTo>
                  <a:lnTo>
                    <a:pt x="11107" y="121325"/>
                  </a:lnTo>
                  <a:lnTo>
                    <a:pt x="14280" y="112749"/>
                  </a:lnTo>
                  <a:lnTo>
                    <a:pt x="18088" y="104492"/>
                  </a:lnTo>
                  <a:lnTo>
                    <a:pt x="22214" y="96551"/>
                  </a:lnTo>
                  <a:lnTo>
                    <a:pt x="26656" y="88611"/>
                  </a:lnTo>
                  <a:lnTo>
                    <a:pt x="31416" y="81306"/>
                  </a:lnTo>
                  <a:lnTo>
                    <a:pt x="36494" y="74002"/>
                  </a:lnTo>
                  <a:lnTo>
                    <a:pt x="41889" y="67014"/>
                  </a:lnTo>
                  <a:lnTo>
                    <a:pt x="47918" y="60345"/>
                  </a:lnTo>
                  <a:lnTo>
                    <a:pt x="53948" y="53993"/>
                  </a:lnTo>
                  <a:lnTo>
                    <a:pt x="60612" y="47640"/>
                  </a:lnTo>
                  <a:lnTo>
                    <a:pt x="66959" y="42241"/>
                  </a:lnTo>
                  <a:lnTo>
                    <a:pt x="74257" y="36842"/>
                  </a:lnTo>
                  <a:lnTo>
                    <a:pt x="81556" y="31443"/>
                  </a:lnTo>
                  <a:lnTo>
                    <a:pt x="88855" y="26679"/>
                  </a:lnTo>
                  <a:lnTo>
                    <a:pt x="96471" y="22232"/>
                  </a:lnTo>
                  <a:lnTo>
                    <a:pt x="104405" y="18421"/>
                  </a:lnTo>
                  <a:lnTo>
                    <a:pt x="112338" y="14610"/>
                  </a:lnTo>
                  <a:lnTo>
                    <a:pt x="120906" y="11434"/>
                  </a:lnTo>
                  <a:lnTo>
                    <a:pt x="129475" y="8258"/>
                  </a:lnTo>
                  <a:lnTo>
                    <a:pt x="138360" y="5717"/>
                  </a:lnTo>
                  <a:lnTo>
                    <a:pt x="146928" y="3494"/>
                  </a:lnTo>
                  <a:lnTo>
                    <a:pt x="156131" y="1905"/>
                  </a:lnTo>
                  <a:lnTo>
                    <a:pt x="165651" y="953"/>
                  </a:lnTo>
                  <a:lnTo>
                    <a:pt x="174854" y="317"/>
                  </a:lnTo>
                  <a:lnTo>
                    <a:pt x="18437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dirty="0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0" name="TextBox 18"/>
          <p:cNvSpPr txBox="1"/>
          <p:nvPr/>
        </p:nvSpPr>
        <p:spPr>
          <a:xfrm>
            <a:off x="1455919" y="1327789"/>
            <a:ext cx="103686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填加标题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1" name="TextBox 19"/>
          <p:cNvSpPr txBox="1"/>
          <p:nvPr/>
        </p:nvSpPr>
        <p:spPr>
          <a:xfrm>
            <a:off x="1455915" y="1640560"/>
            <a:ext cx="120331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点击输入说明文字</a:t>
            </a:r>
          </a:p>
        </p:txBody>
      </p:sp>
      <p:sp>
        <p:nvSpPr>
          <p:cNvPr id="22" name="TextBox 20"/>
          <p:cNvSpPr txBox="1"/>
          <p:nvPr/>
        </p:nvSpPr>
        <p:spPr>
          <a:xfrm>
            <a:off x="1082930" y="2658381"/>
            <a:ext cx="133131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填加标题</a:t>
            </a:r>
          </a:p>
        </p:txBody>
      </p:sp>
      <p:sp>
        <p:nvSpPr>
          <p:cNvPr id="23" name="TextBox 21"/>
          <p:cNvSpPr txBox="1"/>
          <p:nvPr/>
        </p:nvSpPr>
        <p:spPr>
          <a:xfrm>
            <a:off x="1182823" y="2980826"/>
            <a:ext cx="116650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点击输入说明文字</a:t>
            </a:r>
          </a:p>
        </p:txBody>
      </p:sp>
      <p:sp>
        <p:nvSpPr>
          <p:cNvPr id="24" name="TextBox 22"/>
          <p:cNvSpPr txBox="1"/>
          <p:nvPr/>
        </p:nvSpPr>
        <p:spPr>
          <a:xfrm>
            <a:off x="1763688" y="4064093"/>
            <a:ext cx="116650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填加标题</a:t>
            </a:r>
          </a:p>
        </p:txBody>
      </p:sp>
      <p:sp>
        <p:nvSpPr>
          <p:cNvPr id="25" name="TextBox 23"/>
          <p:cNvSpPr txBox="1"/>
          <p:nvPr/>
        </p:nvSpPr>
        <p:spPr>
          <a:xfrm>
            <a:off x="1777275" y="4380817"/>
            <a:ext cx="116650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点击输入说明文字</a:t>
            </a:r>
          </a:p>
        </p:txBody>
      </p:sp>
      <p:sp>
        <p:nvSpPr>
          <p:cNvPr id="26" name="Line 39"/>
          <p:cNvSpPr>
            <a:spLocks noChangeShapeType="1"/>
          </p:cNvSpPr>
          <p:nvPr/>
        </p:nvSpPr>
        <p:spPr bwMode="auto">
          <a:xfrm>
            <a:off x="4591540" y="1820702"/>
            <a:ext cx="915275" cy="450074"/>
          </a:xfrm>
          <a:prstGeom prst="line">
            <a:avLst/>
          </a:prstGeom>
          <a:noFill/>
          <a:ln w="57150" cap="rnd">
            <a:solidFill>
              <a:schemeClr val="tx1">
                <a:lumMod val="50000"/>
                <a:lumOff val="50000"/>
              </a:schemeClr>
            </a:solidFill>
            <a:prstDash val="sysDot"/>
            <a:round/>
            <a:headEnd/>
            <a:tailEnd type="triangle" w="med" len="med"/>
          </a:ln>
          <a:scene3d>
            <a:camera prst="orthographicFront">
              <a:rot lat="0" lon="0" rev="3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>
              <a:latin typeface="+mj-ea"/>
              <a:ea typeface="+mj-ea"/>
            </a:endParaRPr>
          </a:p>
        </p:txBody>
      </p:sp>
      <p:sp>
        <p:nvSpPr>
          <p:cNvPr id="27" name="Line 40"/>
          <p:cNvSpPr>
            <a:spLocks noChangeShapeType="1"/>
          </p:cNvSpPr>
          <p:nvPr/>
        </p:nvSpPr>
        <p:spPr bwMode="auto">
          <a:xfrm>
            <a:off x="4118193" y="2813883"/>
            <a:ext cx="1241799" cy="1261"/>
          </a:xfrm>
          <a:prstGeom prst="line">
            <a:avLst/>
          </a:prstGeom>
          <a:noFill/>
          <a:ln w="57150" cap="rnd">
            <a:solidFill>
              <a:schemeClr val="tx1">
                <a:lumMod val="50000"/>
                <a:lumOff val="50000"/>
              </a:schemeClr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>
              <a:latin typeface="+mj-ea"/>
              <a:ea typeface="+mj-ea"/>
            </a:endParaRPr>
          </a:p>
        </p:txBody>
      </p:sp>
      <p:sp>
        <p:nvSpPr>
          <p:cNvPr id="28" name="Line 41"/>
          <p:cNvSpPr>
            <a:spLocks noChangeShapeType="1"/>
          </p:cNvSpPr>
          <p:nvPr/>
        </p:nvSpPr>
        <p:spPr bwMode="auto">
          <a:xfrm flipV="1">
            <a:off x="4548270" y="3359378"/>
            <a:ext cx="954357" cy="383256"/>
          </a:xfrm>
          <a:prstGeom prst="line">
            <a:avLst/>
          </a:prstGeom>
          <a:noFill/>
          <a:ln w="57150" cap="rnd">
            <a:solidFill>
              <a:schemeClr val="tx1">
                <a:lumMod val="50000"/>
                <a:lumOff val="50000"/>
              </a:schemeClr>
            </a:solidFill>
            <a:prstDash val="sysDot"/>
            <a:round/>
            <a:headEnd/>
            <a:tailEnd type="triangle" w="med" len="med"/>
          </a:ln>
          <a:scene3d>
            <a:camera prst="orthographicFront">
              <a:rot lat="0" lon="0" rev="212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>
              <a:latin typeface="+mj-ea"/>
              <a:ea typeface="+mj-ea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5674990" y="1658514"/>
            <a:ext cx="2281386" cy="2281386"/>
            <a:chOff x="1403648" y="1115468"/>
            <a:chExt cx="1294414" cy="1294414"/>
          </a:xfrm>
        </p:grpSpPr>
        <p:sp>
          <p:nvSpPr>
            <p:cNvPr id="30" name="椭圆 29"/>
            <p:cNvSpPr/>
            <p:nvPr/>
          </p:nvSpPr>
          <p:spPr>
            <a:xfrm>
              <a:off x="1539485" y="1259632"/>
              <a:ext cx="1022740" cy="102274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latin typeface="+mj-ea"/>
                <a:ea typeface="+mj-ea"/>
              </a:endParaRP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1403648" y="1115468"/>
              <a:ext cx="1294414" cy="1294414"/>
              <a:chOff x="2555776" y="915566"/>
              <a:chExt cx="1944216" cy="1944216"/>
            </a:xfrm>
            <a:effectLst>
              <a:outerShdw blurRad="63500" dist="50800" dir="8100000" algn="tr" rotWithShape="0">
                <a:prstClr val="black">
                  <a:alpha val="35000"/>
                </a:prstClr>
              </a:outerShdw>
            </a:effectLst>
          </p:grpSpPr>
          <p:sp>
            <p:nvSpPr>
              <p:cNvPr id="33" name="同心圆 32"/>
              <p:cNvSpPr/>
              <p:nvPr/>
            </p:nvSpPr>
            <p:spPr>
              <a:xfrm>
                <a:off x="2555776" y="915566"/>
                <a:ext cx="1944216" cy="1944216"/>
              </a:xfrm>
              <a:prstGeom prst="donut">
                <a:avLst>
                  <a:gd name="adj" fmla="val 10097"/>
                </a:avLst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8100000" scaled="1"/>
                <a:tileRect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4" name="同心圆 33"/>
              <p:cNvSpPr/>
              <p:nvPr/>
            </p:nvSpPr>
            <p:spPr>
              <a:xfrm>
                <a:off x="2733335" y="1093125"/>
                <a:ext cx="1589098" cy="1589098"/>
              </a:xfrm>
              <a:prstGeom prst="donut">
                <a:avLst>
                  <a:gd name="adj" fmla="val 12059"/>
                </a:avLst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1"/>
                <a:tileRect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32" name="TextBox 30"/>
            <p:cNvSpPr txBox="1"/>
            <p:nvPr/>
          </p:nvSpPr>
          <p:spPr>
            <a:xfrm>
              <a:off x="1687876" y="1485936"/>
              <a:ext cx="725958" cy="5413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1600" b="1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</a:defRPr>
              </a:lvl1pPr>
            </a:lstStyle>
            <a:p>
              <a:r>
                <a:rPr lang="zh-CN" altLang="en-US" sz="2800" dirty="0" smtClean="0">
                  <a:solidFill>
                    <a:schemeClr val="bg1"/>
                  </a:solidFill>
                  <a:effectLst/>
                  <a:latin typeface="+mj-ea"/>
                  <a:ea typeface="+mj-ea"/>
                </a:rPr>
                <a:t>标题</a:t>
              </a:r>
              <a:endParaRPr lang="en-US" altLang="zh-CN" sz="2800" dirty="0" smtClean="0">
                <a:solidFill>
                  <a:schemeClr val="bg1"/>
                </a:solidFill>
                <a:effectLst/>
                <a:latin typeface="+mj-ea"/>
                <a:ea typeface="+mj-ea"/>
              </a:endParaRPr>
            </a:p>
            <a:p>
              <a:r>
                <a:rPr lang="zh-CN" altLang="en-US" sz="2800" dirty="0" smtClean="0">
                  <a:solidFill>
                    <a:schemeClr val="bg1"/>
                  </a:solidFill>
                  <a:effectLst/>
                  <a:latin typeface="+mj-ea"/>
                  <a:ea typeface="+mj-ea"/>
                </a:rPr>
                <a:t>内容</a:t>
              </a:r>
              <a:endParaRPr lang="zh-CN" altLang="en-US" sz="2800" dirty="0">
                <a:solidFill>
                  <a:schemeClr val="bg1"/>
                </a:solidFill>
                <a:effectLst/>
                <a:latin typeface="+mj-ea"/>
                <a:ea typeface="+mj-ea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728309"/>
      </p:ext>
    </p:extLst>
  </p:cSld>
  <p:clrMapOvr>
    <a:masterClrMapping/>
  </p:clrMapOvr>
  <p:transition spd="med" advClick="0" advTm="0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61000" fill="hold" nodeType="clickEffect" p14:presetBounceEnd="6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5000">
                                          <p:cBhvr additive="base">
                                            <p:cTn id="7" dur="1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5000">
                                          <p:cBhvr additive="base">
                                            <p:cTn id="8" dur="1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accel="61000" fill="hold" nodeType="withEffect" p14:presetBounceEnd="6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5000">
                                          <p:cBhvr additive="base">
                                            <p:cTn id="11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5000">
                                          <p:cBhvr additive="base">
                                            <p:cTn id="12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accel="61000" fill="hold" nodeType="withEffect" p14:presetBounceEnd="6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5000">
                                          <p:cBhvr additive="base">
                                            <p:cTn id="15" dur="1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5000">
                                          <p:cBhvr additive="base">
                                            <p:cTn id="16" dur="1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8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1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6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5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20" grpId="0"/>
          <p:bldP spid="21" grpId="0"/>
          <p:bldP spid="22" grpId="0"/>
          <p:bldP spid="23" grpId="0"/>
          <p:bldP spid="24" grpId="0"/>
          <p:bldP spid="25" grpId="0"/>
          <p:bldP spid="26" grpId="0" animBg="1"/>
          <p:bldP spid="27" grpId="0" animBg="1"/>
          <p:bldP spid="28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61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accel="61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accel="61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8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1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6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5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20" grpId="0"/>
          <p:bldP spid="21" grpId="0"/>
          <p:bldP spid="22" grpId="0"/>
          <p:bldP spid="23" grpId="0"/>
          <p:bldP spid="24" grpId="0"/>
          <p:bldP spid="25" grpId="0"/>
          <p:bldP spid="26" grpId="0" animBg="1"/>
          <p:bldP spid="27" grpId="0" animBg="1"/>
          <p:bldP spid="28" grpId="0" animBg="1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38101"/>
            <a:ext cx="9144000" cy="520518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378200" y="1442866"/>
            <a:ext cx="5765800" cy="3370433"/>
          </a:xfrm>
          <a:prstGeom prst="rect">
            <a:avLst/>
          </a:prstGeom>
          <a:solidFill>
            <a:srgbClr val="1A3257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70735" y="1743075"/>
            <a:ext cx="577453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9" name="直接连接符 8"/>
          <p:cNvCxnSpPr/>
          <p:nvPr>
            <p:custDataLst>
              <p:tags r:id="rId2"/>
            </p:custDataLst>
          </p:nvPr>
        </p:nvCxnSpPr>
        <p:spPr bwMode="auto">
          <a:xfrm>
            <a:off x="4587479" y="1907381"/>
            <a:ext cx="0" cy="214313"/>
          </a:xfrm>
          <a:prstGeom prst="line">
            <a:avLst/>
          </a:prstGeom>
          <a:ln>
            <a:solidFill>
              <a:srgbClr val="C0C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>
            <p:custDataLst>
              <p:tags r:id="rId3"/>
            </p:custDataLst>
          </p:nvPr>
        </p:nvSpPr>
        <p:spPr bwMode="auto">
          <a:xfrm>
            <a:off x="4700587" y="1743075"/>
            <a:ext cx="3006329" cy="542925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zh-CN" altLang="en-US" sz="1500" dirty="0" smtClean="0">
                <a:solidFill>
                  <a:schemeClr val="bg1"/>
                </a:solidFill>
                <a:cs typeface="Arial" panose="020B0604020202020204" pitchFamily="34" charset="0"/>
              </a:rPr>
              <a:t>单击此处添加文字标题</a:t>
            </a:r>
            <a:endParaRPr lang="en-US" altLang="zh-CN" sz="15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1" name="燕尾形 10"/>
          <p:cNvSpPr/>
          <p:nvPr>
            <p:custDataLst>
              <p:tags r:id="rId4"/>
            </p:custDataLst>
          </p:nvPr>
        </p:nvSpPr>
        <p:spPr>
          <a:xfrm>
            <a:off x="3694510" y="1876425"/>
            <a:ext cx="276225" cy="2762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lang="zh-CN" altLang="en-US" sz="1013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970735" y="2471187"/>
            <a:ext cx="577453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6" name="直接连接符 25"/>
          <p:cNvCxnSpPr/>
          <p:nvPr>
            <p:custDataLst>
              <p:tags r:id="rId6"/>
            </p:custDataLst>
          </p:nvPr>
        </p:nvCxnSpPr>
        <p:spPr bwMode="auto">
          <a:xfrm>
            <a:off x="4587479" y="2635493"/>
            <a:ext cx="0" cy="214313"/>
          </a:xfrm>
          <a:prstGeom prst="line">
            <a:avLst/>
          </a:prstGeom>
          <a:ln>
            <a:solidFill>
              <a:srgbClr val="C0C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>
            <p:custDataLst>
              <p:tags r:id="rId7"/>
            </p:custDataLst>
          </p:nvPr>
        </p:nvSpPr>
        <p:spPr bwMode="auto">
          <a:xfrm>
            <a:off x="4700587" y="2471187"/>
            <a:ext cx="3006329" cy="542925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zh-CN" altLang="en-US" sz="1500" dirty="0" smtClean="0">
                <a:solidFill>
                  <a:schemeClr val="bg1"/>
                </a:solidFill>
                <a:cs typeface="Arial" panose="020B0604020202020204" pitchFamily="34" charset="0"/>
              </a:rPr>
              <a:t>单击此处添加文字标题</a:t>
            </a:r>
            <a:endParaRPr lang="en-US" altLang="zh-CN" sz="15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8" name="燕尾形 27"/>
          <p:cNvSpPr/>
          <p:nvPr>
            <p:custDataLst>
              <p:tags r:id="rId8"/>
            </p:custDataLst>
          </p:nvPr>
        </p:nvSpPr>
        <p:spPr>
          <a:xfrm>
            <a:off x="3694510" y="2604537"/>
            <a:ext cx="276225" cy="2762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lang="zh-CN" altLang="en-US" sz="1013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970735" y="3245645"/>
            <a:ext cx="577453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" name="直接连接符 29"/>
          <p:cNvCxnSpPr/>
          <p:nvPr>
            <p:custDataLst>
              <p:tags r:id="rId10"/>
            </p:custDataLst>
          </p:nvPr>
        </p:nvCxnSpPr>
        <p:spPr bwMode="auto">
          <a:xfrm>
            <a:off x="4587479" y="3409951"/>
            <a:ext cx="0" cy="214313"/>
          </a:xfrm>
          <a:prstGeom prst="line">
            <a:avLst/>
          </a:prstGeom>
          <a:ln>
            <a:solidFill>
              <a:srgbClr val="C0C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>
            <p:custDataLst>
              <p:tags r:id="rId11"/>
            </p:custDataLst>
          </p:nvPr>
        </p:nvSpPr>
        <p:spPr bwMode="auto">
          <a:xfrm>
            <a:off x="4700587" y="3245645"/>
            <a:ext cx="3006329" cy="542925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zh-CN" altLang="en-US" sz="1500" dirty="0" smtClean="0">
                <a:solidFill>
                  <a:schemeClr val="bg1"/>
                </a:solidFill>
                <a:cs typeface="Arial" panose="020B0604020202020204" pitchFamily="34" charset="0"/>
              </a:rPr>
              <a:t>单击此处添加文字标题</a:t>
            </a:r>
            <a:endParaRPr lang="en-US" altLang="zh-CN" sz="15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2" name="燕尾形 31"/>
          <p:cNvSpPr/>
          <p:nvPr>
            <p:custDataLst>
              <p:tags r:id="rId12"/>
            </p:custDataLst>
          </p:nvPr>
        </p:nvSpPr>
        <p:spPr>
          <a:xfrm>
            <a:off x="3694510" y="3378995"/>
            <a:ext cx="276225" cy="2762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lang="zh-CN" altLang="en-US" sz="1013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970735" y="3978275"/>
            <a:ext cx="577453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4" name="直接连接符 33"/>
          <p:cNvCxnSpPr/>
          <p:nvPr>
            <p:custDataLst>
              <p:tags r:id="rId14"/>
            </p:custDataLst>
          </p:nvPr>
        </p:nvCxnSpPr>
        <p:spPr bwMode="auto">
          <a:xfrm>
            <a:off x="4587479" y="4142581"/>
            <a:ext cx="0" cy="214313"/>
          </a:xfrm>
          <a:prstGeom prst="line">
            <a:avLst/>
          </a:prstGeom>
          <a:ln>
            <a:solidFill>
              <a:srgbClr val="C0C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>
            <p:custDataLst>
              <p:tags r:id="rId15"/>
            </p:custDataLst>
          </p:nvPr>
        </p:nvSpPr>
        <p:spPr bwMode="auto">
          <a:xfrm>
            <a:off x="4700587" y="3978275"/>
            <a:ext cx="3006329" cy="542925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zh-CN" altLang="en-US" sz="1500" dirty="0" smtClean="0">
                <a:solidFill>
                  <a:schemeClr val="bg1"/>
                </a:solidFill>
                <a:cs typeface="Arial" panose="020B0604020202020204" pitchFamily="34" charset="0"/>
              </a:rPr>
              <a:t>单击此处添加文字标题</a:t>
            </a:r>
            <a:endParaRPr lang="en-US" altLang="zh-CN" sz="15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6" name="燕尾形 35"/>
          <p:cNvSpPr/>
          <p:nvPr>
            <p:custDataLst>
              <p:tags r:id="rId16"/>
            </p:custDataLst>
          </p:nvPr>
        </p:nvSpPr>
        <p:spPr>
          <a:xfrm>
            <a:off x="3694510" y="4111625"/>
            <a:ext cx="276225" cy="2762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lang="zh-CN" altLang="en-US" sz="1013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1914745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75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25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750"/>
                            </p:stCondLst>
                            <p:childTnLst>
                              <p:par>
                                <p:cTn id="4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25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75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25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750"/>
                            </p:stCondLst>
                            <p:childTnLst>
                              <p:par>
                                <p:cTn id="5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25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75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25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0" grpId="0"/>
      <p:bldP spid="11" grpId="0" animBg="1"/>
      <p:bldP spid="25" grpId="0"/>
      <p:bldP spid="27" grpId="0"/>
      <p:bldP spid="28" grpId="0" animBg="1"/>
      <p:bldP spid="29" grpId="0"/>
      <p:bldP spid="31" grpId="0"/>
      <p:bldP spid="32" grpId="0" animBg="1"/>
      <p:bldP spid="33" grpId="0"/>
      <p:bldP spid="35" grpId="0"/>
      <p:bldP spid="3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 Box 18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5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5580112" y="1923678"/>
            <a:ext cx="1077905" cy="1077905"/>
            <a:chOff x="1695226" y="3321784"/>
            <a:chExt cx="1250759" cy="1250759"/>
          </a:xfrm>
        </p:grpSpPr>
        <p:sp>
          <p:nvSpPr>
            <p:cNvPr id="5" name="椭圆 4"/>
            <p:cNvSpPr/>
            <p:nvPr/>
          </p:nvSpPr>
          <p:spPr>
            <a:xfrm>
              <a:off x="1695226" y="3321784"/>
              <a:ext cx="1250759" cy="1250759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chemeClr val="bg1">
                    <a:lumMod val="85000"/>
                  </a:schemeClr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127000" dist="381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4BC1DC"/>
                </a:solidFill>
                <a:latin typeface="+mj-ea"/>
                <a:ea typeface="+mj-ea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1826937" y="3453495"/>
              <a:ext cx="987336" cy="9873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766549" y="3263640"/>
            <a:ext cx="731620" cy="731620"/>
            <a:chOff x="1695226" y="3321784"/>
            <a:chExt cx="1250759" cy="1250759"/>
          </a:xfrm>
        </p:grpSpPr>
        <p:sp>
          <p:nvSpPr>
            <p:cNvPr id="8" name="椭圆 7"/>
            <p:cNvSpPr/>
            <p:nvPr/>
          </p:nvSpPr>
          <p:spPr>
            <a:xfrm>
              <a:off x="1695226" y="3321784"/>
              <a:ext cx="1250759" cy="1250759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chemeClr val="bg1">
                    <a:lumMod val="85000"/>
                  </a:schemeClr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127000" dist="381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4BC1DC"/>
                </a:solidFill>
                <a:latin typeface="+mj-ea"/>
                <a:ea typeface="+mj-ea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1826937" y="3453495"/>
              <a:ext cx="987336" cy="98733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391150" y="3305163"/>
            <a:ext cx="731620" cy="731620"/>
            <a:chOff x="1695226" y="3321784"/>
            <a:chExt cx="1250759" cy="1250759"/>
          </a:xfrm>
        </p:grpSpPr>
        <p:sp>
          <p:nvSpPr>
            <p:cNvPr id="11" name="椭圆 10"/>
            <p:cNvSpPr/>
            <p:nvPr/>
          </p:nvSpPr>
          <p:spPr>
            <a:xfrm>
              <a:off x="1695226" y="3321784"/>
              <a:ext cx="1250759" cy="1250759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chemeClr val="bg1">
                    <a:lumMod val="85000"/>
                  </a:schemeClr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127000" dist="381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4BC1DC"/>
                </a:solidFill>
                <a:latin typeface="+mj-ea"/>
                <a:ea typeface="+mj-ea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1826937" y="3453495"/>
              <a:ext cx="987336" cy="98733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7581143" y="2277282"/>
            <a:ext cx="599656" cy="599656"/>
            <a:chOff x="1695226" y="3321784"/>
            <a:chExt cx="1250759" cy="1250759"/>
          </a:xfrm>
        </p:grpSpPr>
        <p:sp>
          <p:nvSpPr>
            <p:cNvPr id="14" name="椭圆 13"/>
            <p:cNvSpPr/>
            <p:nvPr/>
          </p:nvSpPr>
          <p:spPr>
            <a:xfrm>
              <a:off x="1695226" y="3321784"/>
              <a:ext cx="1250759" cy="1250759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chemeClr val="bg1">
                    <a:lumMod val="85000"/>
                  </a:schemeClr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127000" dist="381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4BC1DC"/>
                </a:solidFill>
                <a:latin typeface="+mj-ea"/>
                <a:ea typeface="+mj-ea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1826937" y="3453495"/>
              <a:ext cx="987336" cy="98733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6" name="TextBox 1"/>
          <p:cNvSpPr txBox="1"/>
          <p:nvPr/>
        </p:nvSpPr>
        <p:spPr>
          <a:xfrm>
            <a:off x="989169" y="1392252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solidFill>
                  <a:prstClr val="black"/>
                </a:solidFill>
                <a:latin typeface="+mj-ea"/>
                <a:ea typeface="+mj-ea"/>
              </a:rPr>
              <a:t>诚信铸就品质</a:t>
            </a:r>
            <a:endParaRPr lang="zh-CN" altLang="en-US" sz="20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17" name="TextBox 2"/>
          <p:cNvSpPr txBox="1"/>
          <p:nvPr/>
        </p:nvSpPr>
        <p:spPr>
          <a:xfrm>
            <a:off x="1611865" y="1865217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solidFill>
                  <a:prstClr val="black"/>
                </a:solidFill>
                <a:latin typeface="+mj-ea"/>
                <a:ea typeface="+mj-ea"/>
              </a:rPr>
              <a:t>创新引领未来</a:t>
            </a:r>
            <a:endParaRPr lang="zh-CN" altLang="en-US" sz="20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18" name="TextBox 4"/>
          <p:cNvSpPr txBox="1"/>
          <p:nvPr/>
        </p:nvSpPr>
        <p:spPr>
          <a:xfrm>
            <a:off x="4786974" y="177966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080808"/>
                </a:solidFill>
                <a:latin typeface="+mj-ea"/>
                <a:ea typeface="+mj-ea"/>
              </a:rPr>
              <a:t>远见力</a:t>
            </a:r>
            <a:endParaRPr lang="zh-CN" altLang="en-US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19" name="TextBox 5"/>
          <p:cNvSpPr txBox="1"/>
          <p:nvPr/>
        </p:nvSpPr>
        <p:spPr>
          <a:xfrm>
            <a:off x="5495248" y="392288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080808"/>
                </a:solidFill>
                <a:latin typeface="+mj-ea"/>
                <a:ea typeface="+mj-ea"/>
              </a:rPr>
              <a:t>执行力</a:t>
            </a:r>
            <a:endParaRPr lang="zh-CN" altLang="en-US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0" name="TextBox 6"/>
          <p:cNvSpPr txBox="1"/>
          <p:nvPr/>
        </p:nvSpPr>
        <p:spPr>
          <a:xfrm>
            <a:off x="7152350" y="330733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080808"/>
                </a:solidFill>
                <a:latin typeface="+mj-ea"/>
                <a:ea typeface="+mj-ea"/>
              </a:rPr>
              <a:t>感召力</a:t>
            </a:r>
            <a:endParaRPr lang="zh-CN" altLang="en-US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1" name="TextBox 7"/>
          <p:cNvSpPr txBox="1"/>
          <p:nvPr/>
        </p:nvSpPr>
        <p:spPr>
          <a:xfrm>
            <a:off x="6675297" y="208709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080808"/>
                </a:solidFill>
                <a:latin typeface="+mj-ea"/>
                <a:ea typeface="+mj-ea"/>
              </a:rPr>
              <a:t>决策力</a:t>
            </a:r>
            <a:endParaRPr lang="zh-CN" altLang="en-US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2" name="TextBox 8"/>
          <p:cNvSpPr txBox="1"/>
          <p:nvPr/>
        </p:nvSpPr>
        <p:spPr>
          <a:xfrm>
            <a:off x="4710337" y="284913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080808"/>
                </a:solidFill>
                <a:latin typeface="+mj-ea"/>
                <a:ea typeface="+mj-ea"/>
              </a:rPr>
              <a:t>创新力</a:t>
            </a:r>
            <a:endParaRPr lang="zh-CN" altLang="en-US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7043475" y="2916594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C00000"/>
              </a:solidFill>
              <a:latin typeface="+mj-ea"/>
              <a:ea typeface="+mj-ea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4890718" y="4095043"/>
            <a:ext cx="219777" cy="219777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5" name="同心圆 2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+mj-ea"/>
                <a:ea typeface="+mj-ea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615367" y="2518685"/>
            <a:ext cx="287919" cy="287919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8" name="同心圆 2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+mj-ea"/>
                <a:ea typeface="+mj-ea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30" name="椭圆 29"/>
          <p:cNvSpPr/>
          <p:nvPr/>
        </p:nvSpPr>
        <p:spPr>
          <a:xfrm>
            <a:off x="6976660" y="1517585"/>
            <a:ext cx="274777" cy="274777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7702994" y="4120170"/>
            <a:ext cx="137389" cy="13738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5697525" y="1242808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6407107" y="3105672"/>
            <a:ext cx="137389" cy="137389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34" name="TextBox 30"/>
          <p:cNvSpPr txBox="1"/>
          <p:nvPr/>
        </p:nvSpPr>
        <p:spPr>
          <a:xfrm>
            <a:off x="539552" y="2473670"/>
            <a:ext cx="3456384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00" dirty="0" smtClean="0">
                <a:solidFill>
                  <a:srgbClr val="484848"/>
                </a:solidFill>
                <a:latin typeface="+mj-ea"/>
                <a:ea typeface="+mj-ea"/>
              </a:rPr>
              <a:t>       点击</a:t>
            </a:r>
            <a:r>
              <a:rPr lang="zh-CN" altLang="en-US" sz="1100" dirty="0">
                <a:solidFill>
                  <a:srgbClr val="484848"/>
                </a:solidFill>
                <a:latin typeface="+mj-ea"/>
                <a:ea typeface="+mj-ea"/>
              </a:rPr>
              <a:t>输入简要文字内容，文字内容需概括精炼，不用多余的文字修饰，言简意赅的说明分项</a:t>
            </a:r>
            <a:r>
              <a:rPr lang="zh-CN" altLang="en-US" sz="1100" dirty="0" smtClean="0">
                <a:solidFill>
                  <a:srgbClr val="484848"/>
                </a:solidFill>
                <a:latin typeface="+mj-ea"/>
                <a:ea typeface="+mj-ea"/>
              </a:rPr>
              <a:t>内容。点击</a:t>
            </a:r>
            <a:r>
              <a:rPr lang="zh-CN" altLang="en-US" sz="1100" dirty="0">
                <a:solidFill>
                  <a:srgbClr val="484848"/>
                </a:solidFill>
                <a:latin typeface="+mj-ea"/>
                <a:ea typeface="+mj-ea"/>
              </a:rPr>
              <a:t>输入简要文字内容，文字内容需概括精炼，不用多余的文字修饰，言简意赅的说明分项内容</a:t>
            </a:r>
            <a:r>
              <a:rPr lang="en-US" altLang="zh-CN" sz="1100" dirty="0">
                <a:solidFill>
                  <a:srgbClr val="484848"/>
                </a:solidFill>
                <a:latin typeface="+mj-ea"/>
                <a:ea typeface="+mj-ea"/>
              </a:rPr>
              <a:t>……</a:t>
            </a:r>
          </a:p>
          <a:p>
            <a:pPr>
              <a:lnSpc>
                <a:spcPct val="150000"/>
              </a:lnSpc>
            </a:pPr>
            <a:r>
              <a:rPr lang="zh-CN" altLang="en-US" sz="1100" dirty="0" smtClean="0">
                <a:solidFill>
                  <a:srgbClr val="484848"/>
                </a:solidFill>
                <a:latin typeface="+mj-ea"/>
                <a:ea typeface="+mj-ea"/>
              </a:rPr>
              <a:t>       点击</a:t>
            </a:r>
            <a:r>
              <a:rPr lang="zh-CN" altLang="en-US" sz="1100" dirty="0">
                <a:solidFill>
                  <a:srgbClr val="484848"/>
                </a:solidFill>
                <a:latin typeface="+mj-ea"/>
                <a:ea typeface="+mj-ea"/>
              </a:rPr>
              <a:t>输入简要文字内容，文字内容需概括精炼，不用多余的文字修饰，言简意赅的说明分项内容</a:t>
            </a:r>
            <a:r>
              <a:rPr lang="en-US" altLang="zh-CN" sz="1100" dirty="0">
                <a:solidFill>
                  <a:srgbClr val="484848"/>
                </a:solidFill>
                <a:latin typeface="+mj-ea"/>
                <a:ea typeface="+mj-ea"/>
              </a:rPr>
              <a:t>……</a:t>
            </a:r>
          </a:p>
          <a:p>
            <a:pPr>
              <a:lnSpc>
                <a:spcPct val="150000"/>
              </a:lnSpc>
            </a:pPr>
            <a:endParaRPr lang="en-US" altLang="zh-CN" sz="1100" dirty="0">
              <a:solidFill>
                <a:srgbClr val="484848"/>
              </a:solidFill>
              <a:latin typeface="+mj-ea"/>
              <a:ea typeface="+mj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7510956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"/>
                            </p:stCondLst>
                            <p:childTnLst>
                              <p:par>
                                <p:cTn id="8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9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650"/>
                            </p:stCondLst>
                            <p:childTnLst>
                              <p:par>
                                <p:cTn id="9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4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0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0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0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30" grpId="0" animBg="1"/>
      <p:bldP spid="31" grpId="0" animBg="1"/>
      <p:bldP spid="32" grpId="0" animBg="1"/>
      <p:bldP spid="33" grpId="0" animBg="1"/>
      <p:bldP spid="34" grpId="0"/>
      <p:bldP spid="3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38101"/>
            <a:ext cx="9144000" cy="520518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032640" y="2079625"/>
            <a:ext cx="8111360" cy="1312919"/>
          </a:xfrm>
          <a:prstGeom prst="rect">
            <a:avLst/>
          </a:prstGeom>
          <a:solidFill>
            <a:srgbClr val="1A3257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燕尾形 24"/>
          <p:cNvSpPr/>
          <p:nvPr>
            <p:custDataLst>
              <p:tags r:id="rId1"/>
            </p:custDataLst>
          </p:nvPr>
        </p:nvSpPr>
        <p:spPr>
          <a:xfrm>
            <a:off x="376181" y="2079625"/>
            <a:ext cx="1312919" cy="1312919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lang="zh-CN" altLang="en-US" sz="1013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>
            <p:custDataLst>
              <p:tags r:id="rId2"/>
            </p:custDataLst>
          </p:nvPr>
        </p:nvSpPr>
        <p:spPr bwMode="auto">
          <a:xfrm>
            <a:off x="2065281" y="2452915"/>
            <a:ext cx="6043698" cy="596446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>
              <a:defRPr/>
            </a:pPr>
            <a:r>
              <a:rPr lang="zh-CN" altLang="en-US" sz="4400" dirty="0" smtClean="0">
                <a:solidFill>
                  <a:schemeClr val="bg1"/>
                </a:solidFill>
                <a:cs typeface="Arial" panose="020B0604020202020204" pitchFamily="34" charset="0"/>
              </a:rPr>
              <a:t>单击此处添加文字标题</a:t>
            </a:r>
            <a:endParaRPr lang="en-US" altLang="zh-CN" sz="44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939222" y="1156295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solidFill>
                  <a:srgbClr val="1A3257"/>
                </a:solidFill>
              </a:rPr>
              <a:t>第四部分</a:t>
            </a:r>
            <a:endParaRPr lang="zh-CN" altLang="en-US" sz="5400" b="1" dirty="0">
              <a:solidFill>
                <a:srgbClr val="1A32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440554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5" grpId="0" animBg="1"/>
      <p:bldP spid="26" grpId="0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823322" y="205624"/>
            <a:ext cx="261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99160" y="1248162"/>
            <a:ext cx="7345680" cy="1395596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96625" y="1491630"/>
            <a:ext cx="6750750" cy="867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写内容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……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点击输入本栏的具体文字，简明扼要的说明分项内容，此为概念图解，请根据您的具体内容酌情修改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。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写内容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……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点击输入本栏的具体文字，简明扼要的说明分项内容，此为概念图解，请根据您的具体内容酌情修改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。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写内容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……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点击输入本栏的具体文字，简明扼要的说明分项内容，此为概念图解，请根据您的具体内容酌情修改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。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5" name="矩形 93"/>
          <p:cNvSpPr/>
          <p:nvPr/>
        </p:nvSpPr>
        <p:spPr>
          <a:xfrm>
            <a:off x="861492" y="1203598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93"/>
          <p:cNvSpPr/>
          <p:nvPr/>
        </p:nvSpPr>
        <p:spPr>
          <a:xfrm rot="10800000">
            <a:off x="7996471" y="2400102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3004976" y="3003798"/>
            <a:ext cx="1467988" cy="1323555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chemeClr val="accent2"/>
          </a:solidFill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  <a:effectLst>
            <a:outerShdw blurRad="127000" dist="63500" dir="66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7936" y="3385904"/>
            <a:ext cx="96903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添加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关键字</a:t>
            </a:r>
          </a:p>
        </p:txBody>
      </p:sp>
      <p:sp>
        <p:nvSpPr>
          <p:cNvPr id="9" name="Freeform 5"/>
          <p:cNvSpPr>
            <a:spLocks/>
          </p:cNvSpPr>
          <p:nvPr/>
        </p:nvSpPr>
        <p:spPr bwMode="auto">
          <a:xfrm>
            <a:off x="1410924" y="3003798"/>
            <a:ext cx="1467988" cy="1323555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chemeClr val="accent1"/>
          </a:solidFill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  <a:effectLst>
            <a:outerShdw blurRad="127000" dist="63500" dir="66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Freeform 5"/>
          <p:cNvSpPr>
            <a:spLocks/>
          </p:cNvSpPr>
          <p:nvPr/>
        </p:nvSpPr>
        <p:spPr bwMode="auto">
          <a:xfrm>
            <a:off x="4599028" y="3003798"/>
            <a:ext cx="1467988" cy="1323555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chemeClr val="accent3"/>
          </a:solidFill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  <a:effectLst>
            <a:outerShdw blurRad="127000" dist="63500" dir="66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Freeform 5"/>
          <p:cNvSpPr>
            <a:spLocks/>
          </p:cNvSpPr>
          <p:nvPr/>
        </p:nvSpPr>
        <p:spPr bwMode="auto">
          <a:xfrm>
            <a:off x="6193080" y="3003798"/>
            <a:ext cx="1467988" cy="1323555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chemeClr val="accent4"/>
          </a:solidFill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  <a:effectLst>
            <a:outerShdw blurRad="127000" dist="63500" dir="66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60400" y="3385904"/>
            <a:ext cx="96903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添加</a:t>
            </a:r>
            <a:endParaRPr kumimoji="0" lang="en-US" altLang="zh-CN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关键字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48504" y="3385904"/>
            <a:ext cx="96903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添加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关键字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42556" y="3385904"/>
            <a:ext cx="96903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添加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关键字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7306888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 Box 18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5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2590627" y="1059582"/>
            <a:ext cx="3949472" cy="3949472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5" name="椭圆 34"/>
          <p:cNvSpPr/>
          <p:nvPr/>
        </p:nvSpPr>
        <p:spPr>
          <a:xfrm rot="18900000">
            <a:off x="4760671" y="2596062"/>
            <a:ext cx="1471761" cy="1892771"/>
          </a:xfrm>
          <a:custGeom>
            <a:avLst/>
            <a:gdLst/>
            <a:ahLst/>
            <a:cxnLst/>
            <a:rect l="l" t="t" r="r" b="b"/>
            <a:pathLst>
              <a:path w="1118836" h="1438889">
                <a:moveTo>
                  <a:pt x="548270" y="0"/>
                </a:moveTo>
                <a:lnTo>
                  <a:pt x="721662" y="346785"/>
                </a:lnTo>
                <a:cubicBezTo>
                  <a:pt x="951885" y="413972"/>
                  <a:pt x="1118836" y="627225"/>
                  <a:pt x="1118836" y="879471"/>
                </a:cubicBezTo>
                <a:cubicBezTo>
                  <a:pt x="1118836" y="1188429"/>
                  <a:pt x="868376" y="1438889"/>
                  <a:pt x="559418" y="1438889"/>
                </a:cubicBezTo>
                <a:cubicBezTo>
                  <a:pt x="250460" y="1438889"/>
                  <a:pt x="0" y="1188429"/>
                  <a:pt x="0" y="879471"/>
                </a:cubicBezTo>
                <a:cubicBezTo>
                  <a:pt x="0" y="636984"/>
                  <a:pt x="154283" y="430531"/>
                  <a:pt x="370781" y="35497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+mj-ea"/>
              <a:ea typeface="+mj-ea"/>
            </a:endParaRPr>
          </a:p>
        </p:txBody>
      </p:sp>
      <p:grpSp>
        <p:nvGrpSpPr>
          <p:cNvPr id="6" name="组合 5"/>
          <p:cNvGrpSpPr/>
          <p:nvPr/>
        </p:nvGrpSpPr>
        <p:grpSpPr>
          <a:xfrm rot="8100000">
            <a:off x="3049362" y="1282724"/>
            <a:ext cx="1807574" cy="2348461"/>
            <a:chOff x="4020870" y="2194485"/>
            <a:chExt cx="1102258" cy="143209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7" name="等腰三角形 43"/>
            <p:cNvSpPr/>
            <p:nvPr/>
          </p:nvSpPr>
          <p:spPr>
            <a:xfrm>
              <a:off x="4020870" y="2194485"/>
              <a:ext cx="1102258" cy="1432090"/>
            </a:xfrm>
            <a:custGeom>
              <a:avLst/>
              <a:gdLst/>
              <a:ahLst/>
              <a:cxnLst/>
              <a:rect l="l" t="t" r="r" b="b"/>
              <a:pathLst>
                <a:path w="1102258" h="1432090">
                  <a:moveTo>
                    <a:pt x="761620" y="431870"/>
                  </a:moveTo>
                  <a:lnTo>
                    <a:pt x="856659" y="621949"/>
                  </a:lnTo>
                  <a:lnTo>
                    <a:pt x="234710" y="621949"/>
                  </a:lnTo>
                  <a:lnTo>
                    <a:pt x="325695" y="439980"/>
                  </a:lnTo>
                  <a:cubicBezTo>
                    <a:pt x="163858" y="520416"/>
                    <a:pt x="53779" y="687834"/>
                    <a:pt x="53779" y="880961"/>
                  </a:cubicBezTo>
                  <a:cubicBezTo>
                    <a:pt x="53779" y="1155639"/>
                    <a:pt x="276450" y="1378310"/>
                    <a:pt x="551128" y="1378310"/>
                  </a:cubicBezTo>
                  <a:cubicBezTo>
                    <a:pt x="825806" y="1378310"/>
                    <a:pt x="1048477" y="1155639"/>
                    <a:pt x="1048477" y="880961"/>
                  </a:cubicBezTo>
                  <a:cubicBezTo>
                    <a:pt x="1048477" y="681767"/>
                    <a:pt x="931374" y="509923"/>
                    <a:pt x="761620" y="431870"/>
                  </a:cubicBezTo>
                  <a:close/>
                  <a:moveTo>
                    <a:pt x="545685" y="0"/>
                  </a:moveTo>
                  <a:lnTo>
                    <a:pt x="726120" y="360871"/>
                  </a:lnTo>
                  <a:cubicBezTo>
                    <a:pt x="945108" y="431845"/>
                    <a:pt x="1102258" y="638051"/>
                    <a:pt x="1102258" y="880961"/>
                  </a:cubicBezTo>
                  <a:cubicBezTo>
                    <a:pt x="1102258" y="1185341"/>
                    <a:pt x="855509" y="1432090"/>
                    <a:pt x="551129" y="1432090"/>
                  </a:cubicBezTo>
                  <a:cubicBezTo>
                    <a:pt x="246749" y="1432090"/>
                    <a:pt x="0" y="1185341"/>
                    <a:pt x="0" y="880961"/>
                  </a:cubicBezTo>
                  <a:cubicBezTo>
                    <a:pt x="0" y="642821"/>
                    <a:pt x="151038" y="439958"/>
                    <a:pt x="363249" y="364872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+mj-ea"/>
                <a:ea typeface="+mj-ea"/>
              </a:endParaRPr>
            </a:p>
          </p:txBody>
        </p:sp>
        <p:sp>
          <p:nvSpPr>
            <p:cNvPr id="8" name="等腰三角形 42"/>
            <p:cNvSpPr/>
            <p:nvPr/>
          </p:nvSpPr>
          <p:spPr>
            <a:xfrm>
              <a:off x="4044928" y="2251925"/>
              <a:ext cx="1054142" cy="1350592"/>
            </a:xfrm>
            <a:custGeom>
              <a:avLst/>
              <a:gdLst/>
              <a:ahLst/>
              <a:cxnLst/>
              <a:rect l="l" t="t" r="r" b="b"/>
              <a:pathLst>
                <a:path w="1054142" h="1350592">
                  <a:moveTo>
                    <a:pt x="521627" y="0"/>
                  </a:moveTo>
                  <a:lnTo>
                    <a:pt x="682907" y="322559"/>
                  </a:lnTo>
                  <a:cubicBezTo>
                    <a:pt x="898294" y="386795"/>
                    <a:pt x="1054142" y="586958"/>
                    <a:pt x="1054142" y="823521"/>
                  </a:cubicBezTo>
                  <a:cubicBezTo>
                    <a:pt x="1054142" y="1114614"/>
                    <a:pt x="818164" y="1350592"/>
                    <a:pt x="527071" y="1350592"/>
                  </a:cubicBezTo>
                  <a:cubicBezTo>
                    <a:pt x="235978" y="1350592"/>
                    <a:pt x="0" y="1114614"/>
                    <a:pt x="0" y="823521"/>
                  </a:cubicBezTo>
                  <a:cubicBezTo>
                    <a:pt x="0" y="591722"/>
                    <a:pt x="149634" y="394871"/>
                    <a:pt x="358347" y="32656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43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4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779187" y="1131590"/>
            <a:ext cx="928717" cy="928717"/>
            <a:chOff x="2779187" y="1131590"/>
            <a:chExt cx="928717" cy="928717"/>
          </a:xfrm>
        </p:grpSpPr>
        <p:sp>
          <p:nvSpPr>
            <p:cNvPr id="10" name="椭圆 9"/>
            <p:cNvSpPr/>
            <p:nvPr/>
          </p:nvSpPr>
          <p:spPr>
            <a:xfrm>
              <a:off x="2779187" y="1131590"/>
              <a:ext cx="928717" cy="92871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  <p:sp>
          <p:nvSpPr>
            <p:cNvPr id="11" name="TextBox 6"/>
            <p:cNvSpPr txBox="1"/>
            <p:nvPr/>
          </p:nvSpPr>
          <p:spPr>
            <a:xfrm>
              <a:off x="2799460" y="1347614"/>
              <a:ext cx="878001" cy="52322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1700" b="1" dirty="0" smtClean="0">
                  <a:solidFill>
                    <a:prstClr val="white"/>
                  </a:solidFill>
                  <a:latin typeface="+mj-ea"/>
                  <a:ea typeface="+mj-ea"/>
                </a:rPr>
                <a:t>标题</a:t>
              </a:r>
              <a:endParaRPr lang="en-US" altLang="zh-CN" sz="1700" b="1" dirty="0" smtClean="0">
                <a:solidFill>
                  <a:prstClr val="white"/>
                </a:solidFill>
                <a:latin typeface="+mj-ea"/>
                <a:ea typeface="+mj-ea"/>
              </a:endParaRPr>
            </a:p>
            <a:p>
              <a:pPr algn="ctr"/>
              <a:r>
                <a:rPr lang="zh-CN" altLang="en-US" sz="1700" b="1" dirty="0" smtClean="0">
                  <a:solidFill>
                    <a:prstClr val="white"/>
                  </a:solidFill>
                  <a:latin typeface="+mj-ea"/>
                  <a:ea typeface="+mj-ea"/>
                </a:rPr>
                <a:t>内容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724120" y="3698016"/>
            <a:ext cx="899617" cy="889958"/>
            <a:chOff x="5736633" y="2828278"/>
            <a:chExt cx="938798" cy="928717"/>
          </a:xfrm>
        </p:grpSpPr>
        <p:sp>
          <p:nvSpPr>
            <p:cNvPr id="13" name="椭圆 12"/>
            <p:cNvSpPr/>
            <p:nvPr/>
          </p:nvSpPr>
          <p:spPr>
            <a:xfrm>
              <a:off x="5736633" y="2828278"/>
              <a:ext cx="928717" cy="92871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  <p:sp>
          <p:nvSpPr>
            <p:cNvPr id="14" name="TextBox 8"/>
            <p:cNvSpPr txBox="1"/>
            <p:nvPr/>
          </p:nvSpPr>
          <p:spPr>
            <a:xfrm>
              <a:off x="5797430" y="3036559"/>
              <a:ext cx="878001" cy="54600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1700" b="1" dirty="0" smtClean="0">
                  <a:solidFill>
                    <a:prstClr val="white"/>
                  </a:solidFill>
                  <a:latin typeface="+mj-ea"/>
                  <a:ea typeface="+mj-ea"/>
                </a:rPr>
                <a:t>标题</a:t>
              </a:r>
              <a:endParaRPr lang="en-US" altLang="zh-CN" sz="1700" b="1" dirty="0" smtClean="0">
                <a:solidFill>
                  <a:prstClr val="white"/>
                </a:solidFill>
                <a:latin typeface="+mj-ea"/>
                <a:ea typeface="+mj-ea"/>
              </a:endParaRPr>
            </a:p>
            <a:p>
              <a:pPr algn="ctr"/>
              <a:r>
                <a:rPr lang="zh-CN" altLang="en-US" sz="1700" b="1" dirty="0" smtClean="0">
                  <a:solidFill>
                    <a:prstClr val="white"/>
                  </a:solidFill>
                  <a:latin typeface="+mj-ea"/>
                  <a:ea typeface="+mj-ea"/>
                </a:rPr>
                <a:t>内容</a:t>
              </a:r>
            </a:p>
          </p:txBody>
        </p:sp>
      </p:grpSp>
      <p:sp>
        <p:nvSpPr>
          <p:cNvPr id="15" name="TextBox 9"/>
          <p:cNvSpPr txBox="1"/>
          <p:nvPr/>
        </p:nvSpPr>
        <p:spPr>
          <a:xfrm>
            <a:off x="911921" y="1947133"/>
            <a:ext cx="1440160" cy="12396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ct val="1500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点击输入简要文字内容，文字内容需概括精炼，不用多余的文字修饰，言简意赅的说明分项内容。</a:t>
            </a:r>
            <a:endParaRPr lang="en-US" altLang="zh-CN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16" name="TextBox 10"/>
          <p:cNvSpPr txBox="1"/>
          <p:nvPr/>
        </p:nvSpPr>
        <p:spPr>
          <a:xfrm>
            <a:off x="6888585" y="2861888"/>
            <a:ext cx="1429544" cy="7318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ct val="1500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z="1100" dirty="0">
                <a:solidFill>
                  <a:prstClr val="black"/>
                </a:solidFill>
                <a:latin typeface="+mj-ea"/>
                <a:ea typeface="+mj-ea"/>
              </a:rPr>
              <a:t>点击输入简要文字内容，文字内容需概括精炼，不用多余的文字修饰。</a:t>
            </a:r>
            <a:endParaRPr lang="en-US" altLang="zh-CN" sz="11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17" name="TextBox 11"/>
          <p:cNvSpPr txBox="1"/>
          <p:nvPr/>
        </p:nvSpPr>
        <p:spPr>
          <a:xfrm>
            <a:off x="3340954" y="2139702"/>
            <a:ext cx="95410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 smtClean="0">
                <a:solidFill>
                  <a:schemeClr val="accent1"/>
                </a:solidFill>
                <a:latin typeface="+mj-ea"/>
                <a:ea typeface="+mj-ea"/>
              </a:rPr>
              <a:t>已完成</a:t>
            </a:r>
            <a:endParaRPr lang="zh-CN" altLang="en-US" sz="20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18" name="TextBox 13"/>
          <p:cNvSpPr txBox="1"/>
          <p:nvPr/>
        </p:nvSpPr>
        <p:spPr>
          <a:xfrm>
            <a:off x="5277228" y="3507854"/>
            <a:ext cx="80022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b="1" dirty="0" smtClean="0">
                <a:solidFill>
                  <a:srgbClr val="FCFCFC"/>
                </a:solidFill>
                <a:latin typeface="+mj-ea"/>
                <a:ea typeface="+mj-ea"/>
              </a:rPr>
              <a:t>未完成</a:t>
            </a:r>
            <a:endParaRPr lang="zh-CN" altLang="en-US" sz="1600" b="1" dirty="0">
              <a:solidFill>
                <a:srgbClr val="FCFCFC"/>
              </a:solidFill>
              <a:latin typeface="+mj-ea"/>
              <a:ea typeface="+mj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7178218"/>
      </p:ext>
    </p:extLst>
  </p:cSld>
  <p:clrMapOvr>
    <a:masterClrMapping/>
  </p:clrMapOvr>
  <p:transition spd="med" advClick="0" advTm="0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2" fill="hold" nodeType="after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12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1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17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2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4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6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8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5" grpId="0" animBg="1"/>
          <p:bldP spid="15" grpId="0"/>
          <p:bldP spid="16" grpId="0"/>
          <p:bldP spid="17" grpId="0"/>
          <p:bldP spid="18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17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2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4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6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8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5" grpId="0" animBg="1"/>
          <p:bldP spid="15" grpId="0"/>
          <p:bldP spid="16" grpId="0"/>
          <p:bldP spid="17" grpId="0"/>
          <p:bldP spid="18" grpId="0"/>
        </p:bldLst>
      </p:timing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 Box 18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5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1168280" y="1085351"/>
            <a:ext cx="3171495" cy="3171495"/>
          </a:xfrm>
          <a:prstGeom prst="ellipse">
            <a:avLst/>
          </a:prstGeom>
          <a:noFill/>
          <a:ln w="762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659172" y="2539810"/>
            <a:ext cx="1130909" cy="1130909"/>
            <a:chOff x="659172" y="2539810"/>
            <a:chExt cx="1130909" cy="1130909"/>
          </a:xfrm>
          <a:solidFill>
            <a:srgbClr val="1A3F6C"/>
          </a:solidFill>
        </p:grpSpPr>
        <p:sp>
          <p:nvSpPr>
            <p:cNvPr id="6" name="椭圆 5"/>
            <p:cNvSpPr/>
            <p:nvPr/>
          </p:nvSpPr>
          <p:spPr>
            <a:xfrm>
              <a:off x="659172" y="2539810"/>
              <a:ext cx="1130909" cy="113090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7" name="TextBox 47"/>
            <p:cNvSpPr txBox="1"/>
            <p:nvPr/>
          </p:nvSpPr>
          <p:spPr>
            <a:xfrm>
              <a:off x="908957" y="2627556"/>
              <a:ext cx="59663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dirty="0" smtClean="0">
                  <a:solidFill>
                    <a:schemeClr val="bg1"/>
                  </a:solidFill>
                  <a:latin typeface="+mj-ea"/>
                  <a:ea typeface="+mj-ea"/>
                </a:rPr>
                <a:t>C</a:t>
              </a:r>
              <a:endParaRPr lang="zh-CN" altLang="en-US" sz="48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758454" y="3300716"/>
            <a:ext cx="1583943" cy="1583943"/>
            <a:chOff x="1758454" y="3300716"/>
            <a:chExt cx="1583943" cy="1583943"/>
          </a:xfrm>
        </p:grpSpPr>
        <p:grpSp>
          <p:nvGrpSpPr>
            <p:cNvPr id="9" name="组合 8"/>
            <p:cNvGrpSpPr/>
            <p:nvPr/>
          </p:nvGrpSpPr>
          <p:grpSpPr>
            <a:xfrm>
              <a:off x="1758454" y="3300716"/>
              <a:ext cx="1583943" cy="1583943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1" name="同心圆 1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10" name="TextBox 48"/>
            <p:cNvSpPr txBox="1"/>
            <p:nvPr/>
          </p:nvSpPr>
          <p:spPr>
            <a:xfrm>
              <a:off x="2184500" y="3587733"/>
              <a:ext cx="77136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0" dirty="0" smtClean="0">
                  <a:latin typeface="+mj-ea"/>
                  <a:ea typeface="+mj-ea"/>
                </a:rPr>
                <a:t>D</a:t>
              </a:r>
              <a:endParaRPr lang="zh-CN" altLang="en-US" sz="6000" dirty="0">
                <a:latin typeface="+mj-ea"/>
                <a:ea typeface="+mj-ea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939680" y="1458801"/>
            <a:ext cx="813432" cy="813432"/>
            <a:chOff x="939680" y="1458801"/>
            <a:chExt cx="813432" cy="813432"/>
          </a:xfrm>
        </p:grpSpPr>
        <p:grpSp>
          <p:nvGrpSpPr>
            <p:cNvPr id="14" name="组合 13"/>
            <p:cNvGrpSpPr/>
            <p:nvPr/>
          </p:nvGrpSpPr>
          <p:grpSpPr>
            <a:xfrm>
              <a:off x="939680" y="1458801"/>
              <a:ext cx="813432" cy="813432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15" name="TextBox 49"/>
            <p:cNvSpPr txBox="1"/>
            <p:nvPr/>
          </p:nvSpPr>
          <p:spPr>
            <a:xfrm>
              <a:off x="1088748" y="1565452"/>
              <a:ext cx="4427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latin typeface="+mj-ea"/>
                  <a:ea typeface="+mj-ea"/>
                </a:rPr>
                <a:t>B</a:t>
              </a:r>
              <a:endParaRPr lang="zh-CN" altLang="en-US" sz="3200" dirty="0">
                <a:latin typeface="+mj-ea"/>
                <a:ea typeface="+mj-ea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732409" y="996451"/>
            <a:ext cx="559417" cy="559417"/>
            <a:chOff x="1732409" y="996451"/>
            <a:chExt cx="559417" cy="559417"/>
          </a:xfrm>
          <a:solidFill>
            <a:srgbClr val="1A3F6C"/>
          </a:solidFill>
        </p:grpSpPr>
        <p:sp>
          <p:nvSpPr>
            <p:cNvPr id="19" name="椭圆 18"/>
            <p:cNvSpPr/>
            <p:nvPr/>
          </p:nvSpPr>
          <p:spPr>
            <a:xfrm>
              <a:off x="1732409" y="996451"/>
              <a:ext cx="559417" cy="55941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20" name="TextBox 50"/>
            <p:cNvSpPr txBox="1"/>
            <p:nvPr/>
          </p:nvSpPr>
          <p:spPr>
            <a:xfrm>
              <a:off x="1808937" y="1049342"/>
              <a:ext cx="3658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A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273321" y="1746824"/>
            <a:ext cx="2209109" cy="2209109"/>
            <a:chOff x="3273321" y="1746824"/>
            <a:chExt cx="2209109" cy="2209109"/>
          </a:xfrm>
          <a:solidFill>
            <a:srgbClr val="1A3F6C"/>
          </a:solidFill>
        </p:grpSpPr>
        <p:sp>
          <p:nvSpPr>
            <p:cNvPr id="22" name="椭圆 21"/>
            <p:cNvSpPr/>
            <p:nvPr/>
          </p:nvSpPr>
          <p:spPr>
            <a:xfrm>
              <a:off x="3273321" y="1746824"/>
              <a:ext cx="2209109" cy="220910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23" name="TextBox 51"/>
            <p:cNvSpPr txBox="1"/>
            <p:nvPr/>
          </p:nvSpPr>
          <p:spPr>
            <a:xfrm>
              <a:off x="3949886" y="1997410"/>
              <a:ext cx="861133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9600" dirty="0" smtClean="0">
                  <a:solidFill>
                    <a:schemeClr val="bg1"/>
                  </a:solidFill>
                  <a:latin typeface="+mj-ea"/>
                  <a:ea typeface="+mj-ea"/>
                </a:rPr>
                <a:t>E</a:t>
              </a:r>
              <a:endParaRPr lang="zh-CN" altLang="en-US" sz="96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2000656" y="2271917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>
                <a:solidFill>
                  <a:schemeClr val="accent1"/>
                </a:solidFill>
                <a:latin typeface="+mj-ea"/>
                <a:ea typeface="+mj-ea"/>
              </a:rPr>
              <a:t>标题</a:t>
            </a:r>
            <a:endParaRPr lang="zh-CN" altLang="en-US" sz="360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25" name="TextBox 59"/>
          <p:cNvSpPr txBox="1"/>
          <p:nvPr/>
        </p:nvSpPr>
        <p:spPr>
          <a:xfrm>
            <a:off x="5817337" y="1165837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080808"/>
                </a:solidFill>
                <a:latin typeface="+mj-ea"/>
                <a:ea typeface="+mj-ea"/>
              </a:rPr>
              <a:t>添加文字标题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6" name="TextBox 60"/>
          <p:cNvSpPr txBox="1"/>
          <p:nvPr/>
        </p:nvSpPr>
        <p:spPr>
          <a:xfrm>
            <a:off x="5817337" y="1325154"/>
            <a:ext cx="2646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080808"/>
                </a:solidFill>
                <a:latin typeface="+mj-ea"/>
                <a:ea typeface="+mj-ea"/>
                <a:cs typeface="方正兰亭细黑_GBK_M" pitchFamily="2" charset="2"/>
              </a:rPr>
              <a:t>添加文字内容，内容详尽简要清晰。</a:t>
            </a:r>
            <a:endParaRPr lang="en-US" altLang="zh-CN" sz="1200" dirty="0" smtClean="0">
              <a:solidFill>
                <a:srgbClr val="080808"/>
              </a:solidFill>
              <a:latin typeface="+mj-ea"/>
              <a:ea typeface="+mj-ea"/>
              <a:cs typeface="方正兰亭细黑_GBK_M" pitchFamily="2" charset="2"/>
            </a:endParaRPr>
          </a:p>
        </p:txBody>
      </p:sp>
      <p:cxnSp>
        <p:nvCxnSpPr>
          <p:cNvPr id="27" name="直接连接符 26"/>
          <p:cNvCxnSpPr/>
          <p:nvPr/>
        </p:nvCxnSpPr>
        <p:spPr>
          <a:xfrm flipV="1">
            <a:off x="5688716" y="1175827"/>
            <a:ext cx="0" cy="40906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62"/>
          <p:cNvSpPr txBox="1"/>
          <p:nvPr/>
        </p:nvSpPr>
        <p:spPr>
          <a:xfrm>
            <a:off x="5817337" y="1894280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080808"/>
                </a:solidFill>
                <a:latin typeface="+mj-ea"/>
                <a:ea typeface="+mj-ea"/>
              </a:rPr>
              <a:t>添加文字标题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9" name="TextBox 65"/>
          <p:cNvSpPr txBox="1"/>
          <p:nvPr/>
        </p:nvSpPr>
        <p:spPr>
          <a:xfrm>
            <a:off x="5817337" y="2053597"/>
            <a:ext cx="2646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080808"/>
                </a:solidFill>
                <a:latin typeface="+mj-ea"/>
                <a:ea typeface="+mj-ea"/>
                <a:cs typeface="方正兰亭细黑_GBK_M" pitchFamily="2" charset="2"/>
              </a:rPr>
              <a:t>添加文字内容，内容详尽简要清晰。</a:t>
            </a:r>
            <a:endParaRPr lang="en-US" altLang="zh-CN" sz="1200" dirty="0" smtClean="0">
              <a:solidFill>
                <a:srgbClr val="080808"/>
              </a:solidFill>
              <a:latin typeface="+mj-ea"/>
              <a:ea typeface="+mj-ea"/>
              <a:cs typeface="方正兰亭细黑_GBK_M" pitchFamily="2" charset="2"/>
            </a:endParaRPr>
          </a:p>
        </p:txBody>
      </p:sp>
      <p:cxnSp>
        <p:nvCxnSpPr>
          <p:cNvPr id="30" name="直接连接符 29"/>
          <p:cNvCxnSpPr/>
          <p:nvPr/>
        </p:nvCxnSpPr>
        <p:spPr>
          <a:xfrm flipV="1">
            <a:off x="5688716" y="1904270"/>
            <a:ext cx="0" cy="42632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81"/>
          <p:cNvSpPr txBox="1"/>
          <p:nvPr/>
        </p:nvSpPr>
        <p:spPr>
          <a:xfrm>
            <a:off x="5817337" y="2621018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080808"/>
                </a:solidFill>
                <a:latin typeface="+mj-ea"/>
                <a:ea typeface="+mj-ea"/>
              </a:rPr>
              <a:t>添加文字标题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32" name="TextBox 87"/>
          <p:cNvSpPr txBox="1"/>
          <p:nvPr/>
        </p:nvSpPr>
        <p:spPr>
          <a:xfrm>
            <a:off x="5817337" y="2780335"/>
            <a:ext cx="2646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080808"/>
                </a:solidFill>
                <a:latin typeface="+mj-ea"/>
                <a:ea typeface="+mj-ea"/>
                <a:cs typeface="方正兰亭细黑_GBK_M" pitchFamily="2" charset="2"/>
              </a:rPr>
              <a:t>添加文字内容，内容详尽简要清晰。</a:t>
            </a:r>
            <a:endParaRPr lang="en-US" altLang="zh-CN" sz="1200" dirty="0" smtClean="0">
              <a:solidFill>
                <a:srgbClr val="080808"/>
              </a:solidFill>
              <a:latin typeface="+mj-ea"/>
              <a:ea typeface="+mj-ea"/>
              <a:cs typeface="方正兰亭细黑_GBK_M" pitchFamily="2" charset="2"/>
            </a:endParaRPr>
          </a:p>
        </p:txBody>
      </p:sp>
      <p:cxnSp>
        <p:nvCxnSpPr>
          <p:cNvPr id="33" name="直接连接符 32"/>
          <p:cNvCxnSpPr/>
          <p:nvPr/>
        </p:nvCxnSpPr>
        <p:spPr>
          <a:xfrm flipV="1">
            <a:off x="5688716" y="2631008"/>
            <a:ext cx="0" cy="42632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89"/>
          <p:cNvSpPr txBox="1"/>
          <p:nvPr/>
        </p:nvSpPr>
        <p:spPr>
          <a:xfrm>
            <a:off x="5817337" y="3390433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080808"/>
                </a:solidFill>
                <a:latin typeface="+mj-ea"/>
                <a:ea typeface="+mj-ea"/>
              </a:rPr>
              <a:t>添加文字标题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35" name="TextBox 90"/>
          <p:cNvSpPr txBox="1"/>
          <p:nvPr/>
        </p:nvSpPr>
        <p:spPr>
          <a:xfrm>
            <a:off x="5817337" y="3549750"/>
            <a:ext cx="2646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080808"/>
                </a:solidFill>
                <a:latin typeface="+mj-ea"/>
                <a:ea typeface="+mj-ea"/>
                <a:cs typeface="方正兰亭细黑_GBK_M" pitchFamily="2" charset="2"/>
              </a:rPr>
              <a:t>添加文字内容，内容详尽简要清晰。</a:t>
            </a:r>
            <a:endParaRPr lang="en-US" altLang="zh-CN" sz="1200" dirty="0" smtClean="0">
              <a:solidFill>
                <a:srgbClr val="080808"/>
              </a:solidFill>
              <a:latin typeface="+mj-ea"/>
              <a:ea typeface="+mj-ea"/>
              <a:cs typeface="方正兰亭细黑_GBK_M" pitchFamily="2" charset="2"/>
            </a:endParaRPr>
          </a:p>
        </p:txBody>
      </p:sp>
      <p:cxnSp>
        <p:nvCxnSpPr>
          <p:cNvPr id="36" name="直接连接符 35"/>
          <p:cNvCxnSpPr/>
          <p:nvPr/>
        </p:nvCxnSpPr>
        <p:spPr>
          <a:xfrm flipV="1">
            <a:off x="5688716" y="3400423"/>
            <a:ext cx="0" cy="42632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92"/>
          <p:cNvSpPr txBox="1"/>
          <p:nvPr/>
        </p:nvSpPr>
        <p:spPr>
          <a:xfrm>
            <a:off x="5817337" y="4115248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080808"/>
                </a:solidFill>
                <a:latin typeface="+mj-ea"/>
                <a:ea typeface="+mj-ea"/>
              </a:rPr>
              <a:t>添加文字标题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38" name="TextBox 94"/>
          <p:cNvSpPr txBox="1"/>
          <p:nvPr/>
        </p:nvSpPr>
        <p:spPr>
          <a:xfrm>
            <a:off x="5817337" y="4274565"/>
            <a:ext cx="2646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080808"/>
                </a:solidFill>
                <a:latin typeface="+mj-ea"/>
                <a:ea typeface="+mj-ea"/>
                <a:cs typeface="方正兰亭细黑_GBK_M" pitchFamily="2" charset="2"/>
              </a:rPr>
              <a:t>添加文字内容，内容详尽简要清晰。</a:t>
            </a:r>
            <a:endParaRPr lang="en-US" altLang="zh-CN" sz="1200" dirty="0" smtClean="0">
              <a:solidFill>
                <a:srgbClr val="080808"/>
              </a:solidFill>
              <a:latin typeface="+mj-ea"/>
              <a:ea typeface="+mj-ea"/>
              <a:cs typeface="方正兰亭细黑_GBK_M" pitchFamily="2" charset="2"/>
            </a:endParaRPr>
          </a:p>
        </p:txBody>
      </p:sp>
      <p:cxnSp>
        <p:nvCxnSpPr>
          <p:cNvPr id="39" name="直接连接符 38"/>
          <p:cNvCxnSpPr/>
          <p:nvPr/>
        </p:nvCxnSpPr>
        <p:spPr>
          <a:xfrm flipV="1">
            <a:off x="5688716" y="4125238"/>
            <a:ext cx="0" cy="42632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9102995"/>
      </p:ext>
    </p:extLst>
  </p:cSld>
  <p:clrMapOvr>
    <a:masterClrMapping/>
  </p:clrMapOvr>
  <p:transition spd="med" advClick="0" advTm="0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34" presetClass="emph" presetSubtype="0" fill="hold" grpId="1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animMotion origin="layout" path="M -2.77778E-7 -9.87654E-7 L -2.77778E-7 -0.07222 " pathEditMode="relative" rAng="0" ptsTypes="AA">
                                          <p:cBhvr>
                                            <p:cTn id="11" dur="250" accel="500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3611"/>
                                        </p:animMotion>
                                        <p:animRot by="1500000">
                                          <p:cBhvr>
                                            <p:cTn id="12" dur="12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1500000">
                                          <p:cBhvr>
                                            <p:cTn id="13" dur="125" fill="hold">
                                              <p:stCondLst>
                                                <p:cond delay="125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1500000">
                                          <p:cBhvr>
                                            <p:cTn id="14" dur="125" fill="hold">
                                              <p:stCondLst>
                                                <p:cond delay="25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500000">
                                          <p:cBhvr>
                                            <p:cTn id="15" dur="125" fill="hold">
                                              <p:stCondLst>
                                                <p:cond delay="375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6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050"/>
                                </p:stCondLst>
                                <p:childTnLst>
                                  <p:par>
                                    <p:cTn id="22" presetID="2" presetClass="entr" presetSubtype="1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4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5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9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8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9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8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2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3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4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2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0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1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12" presetClass="entr" presetSubtype="8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50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45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1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49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1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53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12" presetClass="entr" presetSubtype="8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500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57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12" presetClass="entr" presetSubtype="8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61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12" presetClass="entr" presetSubtype="8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65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12" presetClass="entr" presetSubtype="8" fill="hold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500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69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0" presetID="12" presetClass="entr" presetSubtype="8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5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73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12" presetClass="entr" presetSubtype="8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6" dur="500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77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8" presetID="12" presetClass="entr" presetSubtype="8" fill="hold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0" dur="500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81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12" presetClass="entr" presetSubtype="8" fill="hold" grpId="0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4" dur="500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85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6" presetID="12" presetClass="entr" presetSubtype="8" fill="hold" grpId="0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8" dur="500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89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0" presetID="12" presetClass="entr" presetSubtype="8" fill="hold" nodeType="withEffect">
                                      <p:stCondLst>
                                        <p:cond delay="170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2" dur="500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93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4" presetID="12" presetClass="entr" presetSubtype="8" fill="hold" grpId="0" nodeType="withEffect">
                                      <p:stCondLst>
                                        <p:cond delay="170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6" dur="500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97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8" presetID="12" presetClass="entr" presetSubtype="8" fill="hold" grpId="0" nodeType="withEffect">
                                      <p:stCondLst>
                                        <p:cond delay="170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0" dur="500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01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24" grpId="0"/>
          <p:bldP spid="24" grpId="1"/>
          <p:bldP spid="25" grpId="0"/>
          <p:bldP spid="26" grpId="0"/>
          <p:bldP spid="28" grpId="0"/>
          <p:bldP spid="29" grpId="0"/>
          <p:bldP spid="31" grpId="0"/>
          <p:bldP spid="32" grpId="0"/>
          <p:bldP spid="34" grpId="0"/>
          <p:bldP spid="35" grpId="0"/>
          <p:bldP spid="37" grpId="0"/>
          <p:bldP spid="38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34" presetClass="emph" presetSubtype="0" fill="hold" grpId="1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animMotion origin="layout" path="M -2.77778E-7 -9.87654E-7 L -2.77778E-7 -0.07222 " pathEditMode="relative" rAng="0" ptsTypes="AA">
                                          <p:cBhvr>
                                            <p:cTn id="11" dur="250" accel="500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3611"/>
                                        </p:animMotion>
                                        <p:animRot by="1500000">
                                          <p:cBhvr>
                                            <p:cTn id="12" dur="12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1500000">
                                          <p:cBhvr>
                                            <p:cTn id="13" dur="125" fill="hold">
                                              <p:stCondLst>
                                                <p:cond delay="125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1500000">
                                          <p:cBhvr>
                                            <p:cTn id="14" dur="125" fill="hold">
                                              <p:stCondLst>
                                                <p:cond delay="25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500000">
                                          <p:cBhvr>
                                            <p:cTn id="15" dur="125" fill="hold">
                                              <p:stCondLst>
                                                <p:cond delay="375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6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050"/>
                                </p:stCondLst>
                                <p:childTnLst>
                                  <p:par>
                                    <p:cTn id="22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9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12" presetClass="entr" presetSubtype="8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50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45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1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49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1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53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12" presetClass="entr" presetSubtype="8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500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57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12" presetClass="entr" presetSubtype="8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61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12" presetClass="entr" presetSubtype="8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65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12" presetClass="entr" presetSubtype="8" fill="hold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500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69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0" presetID="12" presetClass="entr" presetSubtype="8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5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73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12" presetClass="entr" presetSubtype="8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6" dur="500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77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8" presetID="12" presetClass="entr" presetSubtype="8" fill="hold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0" dur="500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81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12" presetClass="entr" presetSubtype="8" fill="hold" grpId="0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4" dur="500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85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6" presetID="12" presetClass="entr" presetSubtype="8" fill="hold" grpId="0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8" dur="500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89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0" presetID="12" presetClass="entr" presetSubtype="8" fill="hold" nodeType="withEffect">
                                      <p:stCondLst>
                                        <p:cond delay="170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2" dur="500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93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4" presetID="12" presetClass="entr" presetSubtype="8" fill="hold" grpId="0" nodeType="withEffect">
                                      <p:stCondLst>
                                        <p:cond delay="170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6" dur="500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97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8" presetID="12" presetClass="entr" presetSubtype="8" fill="hold" grpId="0" nodeType="withEffect">
                                      <p:stCondLst>
                                        <p:cond delay="170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0" dur="500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01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24" grpId="0"/>
          <p:bldP spid="24" grpId="1"/>
          <p:bldP spid="25" grpId="0"/>
          <p:bldP spid="26" grpId="0"/>
          <p:bldP spid="28" grpId="0"/>
          <p:bldP spid="29" grpId="0"/>
          <p:bldP spid="31" grpId="0"/>
          <p:bldP spid="32" grpId="0"/>
          <p:bldP spid="34" grpId="0"/>
          <p:bldP spid="35" grpId="0"/>
          <p:bldP spid="37" grpId="0"/>
          <p:bldP spid="38" grpId="0"/>
        </p:bldLst>
      </p:timing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 Box 18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5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 rot="5400000">
            <a:off x="2570636" y="2903009"/>
            <a:ext cx="2093533" cy="1161081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3184393" y="3575022"/>
            <a:ext cx="886646" cy="88664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" name="同心圆 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558466" y="1864187"/>
            <a:ext cx="1161081" cy="2666129"/>
            <a:chOff x="4013612" y="985436"/>
            <a:chExt cx="1443428" cy="3314468"/>
          </a:xfrm>
        </p:grpSpPr>
        <p:sp>
          <p:nvSpPr>
            <p:cNvPr id="9" name="圆角矩形 8"/>
            <p:cNvSpPr/>
            <p:nvPr/>
          </p:nvSpPr>
          <p:spPr>
            <a:xfrm rot="5400000">
              <a:off x="3078092" y="1920956"/>
              <a:ext cx="3314468" cy="1443428"/>
            </a:xfrm>
            <a:prstGeom prst="roundRect">
              <a:avLst>
                <a:gd name="adj" fmla="val 50000"/>
              </a:avLst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  <a:effectLst>
              <a:outerShdw blurRad="4445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10" name="圆角矩形 9"/>
            <p:cNvSpPr/>
            <p:nvPr/>
          </p:nvSpPr>
          <p:spPr>
            <a:xfrm rot="5400000">
              <a:off x="3109761" y="1976006"/>
              <a:ext cx="3251129" cy="1352701"/>
            </a:xfrm>
            <a:prstGeom prst="roundRect">
              <a:avLst>
                <a:gd name="adj" fmla="val 50000"/>
              </a:avLst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sp>
        <p:nvSpPr>
          <p:cNvPr id="11" name="椭圆 10"/>
          <p:cNvSpPr/>
          <p:nvPr/>
        </p:nvSpPr>
        <p:spPr>
          <a:xfrm>
            <a:off x="1696948" y="3568355"/>
            <a:ext cx="899981" cy="899981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sp>
        <p:nvSpPr>
          <p:cNvPr id="12" name="圆角矩形 11"/>
          <p:cNvSpPr/>
          <p:nvPr/>
        </p:nvSpPr>
        <p:spPr>
          <a:xfrm rot="5400000">
            <a:off x="5286529" y="2662110"/>
            <a:ext cx="2575331" cy="1161081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6145946" y="3575022"/>
            <a:ext cx="886646" cy="88664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4" name="同心圆 1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515258" y="1864187"/>
            <a:ext cx="1161081" cy="2666129"/>
            <a:chOff x="4013612" y="985436"/>
            <a:chExt cx="1443428" cy="3314468"/>
          </a:xfrm>
        </p:grpSpPr>
        <p:sp>
          <p:nvSpPr>
            <p:cNvPr id="17" name="圆角矩形 16"/>
            <p:cNvSpPr/>
            <p:nvPr/>
          </p:nvSpPr>
          <p:spPr>
            <a:xfrm rot="5400000">
              <a:off x="3078092" y="1920956"/>
              <a:ext cx="3314468" cy="1443428"/>
            </a:xfrm>
            <a:prstGeom prst="roundRect">
              <a:avLst>
                <a:gd name="adj" fmla="val 50000"/>
              </a:avLst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  <a:effectLst>
              <a:outerShdw blurRad="4445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 rot="5400000">
              <a:off x="3109761" y="1976006"/>
              <a:ext cx="3251129" cy="1352701"/>
            </a:xfrm>
            <a:prstGeom prst="roundRect">
              <a:avLst>
                <a:gd name="adj" fmla="val 50000"/>
              </a:avLst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sp>
        <p:nvSpPr>
          <p:cNvPr id="19" name="椭圆 18"/>
          <p:cNvSpPr/>
          <p:nvPr/>
        </p:nvSpPr>
        <p:spPr>
          <a:xfrm>
            <a:off x="4658502" y="3568355"/>
            <a:ext cx="899981" cy="899981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sp>
        <p:nvSpPr>
          <p:cNvPr id="20" name="TextBox 123"/>
          <p:cNvSpPr txBox="1"/>
          <p:nvPr/>
        </p:nvSpPr>
        <p:spPr>
          <a:xfrm>
            <a:off x="4703573" y="227355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+mj-ea"/>
                <a:ea typeface="+mj-ea"/>
              </a:rPr>
              <a:t>25%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21" name="TextBox 124"/>
          <p:cNvSpPr txBox="1"/>
          <p:nvPr/>
        </p:nvSpPr>
        <p:spPr>
          <a:xfrm>
            <a:off x="1712519" y="227355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+mj-ea"/>
                <a:ea typeface="+mj-ea"/>
              </a:rPr>
              <a:t>25%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22" name="TextBox 127"/>
          <p:cNvSpPr txBox="1"/>
          <p:nvPr/>
        </p:nvSpPr>
        <p:spPr>
          <a:xfrm>
            <a:off x="3184393" y="27832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+mj-ea"/>
                <a:ea typeface="+mj-ea"/>
              </a:rPr>
              <a:t>15%</a:t>
            </a:r>
            <a:endParaRPr lang="zh-CN" altLang="en-US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TextBox 128"/>
          <p:cNvSpPr txBox="1"/>
          <p:nvPr/>
        </p:nvSpPr>
        <p:spPr>
          <a:xfrm>
            <a:off x="6165297" y="227355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+mj-ea"/>
                <a:ea typeface="+mj-ea"/>
              </a:rPr>
              <a:t>25%</a:t>
            </a:r>
            <a:endParaRPr lang="zh-CN" altLang="en-US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4" name="TextBox 131"/>
          <p:cNvSpPr txBox="1"/>
          <p:nvPr/>
        </p:nvSpPr>
        <p:spPr>
          <a:xfrm>
            <a:off x="1691680" y="828257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080808"/>
                </a:solidFill>
                <a:latin typeface="+mj-ea"/>
                <a:ea typeface="+mj-ea"/>
              </a:rPr>
              <a:t>添加文字标题</a:t>
            </a:r>
            <a:endParaRPr lang="zh-CN" altLang="en-US" sz="1200" dirty="0">
              <a:solidFill>
                <a:srgbClr val="080808"/>
              </a:solidFill>
              <a:latin typeface="+mj-ea"/>
              <a:ea typeface="+mj-ea"/>
            </a:endParaRPr>
          </a:p>
        </p:txBody>
      </p:sp>
      <p:sp>
        <p:nvSpPr>
          <p:cNvPr id="25" name="TextBox 132"/>
          <p:cNvSpPr txBox="1"/>
          <p:nvPr/>
        </p:nvSpPr>
        <p:spPr>
          <a:xfrm>
            <a:off x="1691680" y="987574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080808"/>
                </a:solidFill>
                <a:latin typeface="+mj-ea"/>
                <a:ea typeface="+mj-ea"/>
                <a:cs typeface="方正兰亭细黑_GBK_M" pitchFamily="2" charset="2"/>
              </a:rPr>
              <a:t>添加文字内容，内容详尽简要清晰。</a:t>
            </a:r>
            <a:endParaRPr lang="en-US" altLang="zh-CN" sz="1200" dirty="0" smtClean="0">
              <a:solidFill>
                <a:srgbClr val="080808"/>
              </a:solidFill>
              <a:latin typeface="+mj-ea"/>
              <a:ea typeface="+mj-ea"/>
              <a:cs typeface="方正兰亭细黑_GBK_M" pitchFamily="2" charset="2"/>
            </a:endParaRPr>
          </a:p>
          <a:p>
            <a:r>
              <a:rPr lang="zh-CN" altLang="en-US" sz="1200" dirty="0" smtClean="0">
                <a:solidFill>
                  <a:srgbClr val="080808"/>
                </a:solidFill>
                <a:latin typeface="+mj-ea"/>
                <a:ea typeface="+mj-ea"/>
                <a:cs typeface="方正兰亭细黑_GBK_M" pitchFamily="2" charset="2"/>
              </a:rPr>
              <a:t>添加文字内容，内容详尽简要清晰。</a:t>
            </a:r>
            <a:endParaRPr lang="en-US" altLang="zh-CN" sz="1200" dirty="0" smtClean="0">
              <a:solidFill>
                <a:srgbClr val="080808"/>
              </a:solidFill>
              <a:latin typeface="+mj-ea"/>
              <a:ea typeface="+mj-ea"/>
              <a:cs typeface="方正兰亭细黑_GBK_M" pitchFamily="2" charset="2"/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V="1">
            <a:off x="1563059" y="838247"/>
            <a:ext cx="0" cy="57651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0682977"/>
      </p:ext>
    </p:extLst>
  </p:cSld>
  <p:clrMapOvr>
    <a:masterClrMapping/>
  </p:clrMapOvr>
  <p:transition spd="med" advClick="0" advTm="0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2" presetClass="entr" presetSubtype="8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" presetID="1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2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" presetID="1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6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8" presetID="2" presetClass="entr" presetSubtype="4" fill="hold" grpId="0" nodeType="after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20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21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4" fill="hold" nodeType="withEffect" p14:presetBounceEnd="44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24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25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4" fill="hold" grpId="0" nodeType="withEffect" p14:presetBounceEnd="44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28" dur="3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29" dur="3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4" fill="hold" nodeType="withEffect" p14:presetBounceEnd="44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32" dur="3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33" dur="3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2" presetClass="entr" presetSubtype="4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6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2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9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0" presetID="22" presetClass="entr" presetSubtype="4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2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22" presetClass="entr" presetSubtype="4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5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12" presetClass="entr" presetSubtype="1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4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12" presetClass="entr" presetSubtype="1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12" presetClass="entr" presetSubtype="1" fill="hold" grpId="0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57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12" presetClass="entr" presetSubtype="1" fill="hold" grpId="0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61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11" grpId="0" animBg="1"/>
          <p:bldP spid="12" grpId="0" animBg="1"/>
          <p:bldP spid="19" grpId="0" animBg="1"/>
          <p:bldP spid="20" grpId="0"/>
          <p:bldP spid="21" grpId="0"/>
          <p:bldP spid="22" grpId="0"/>
          <p:bldP spid="23" grpId="0"/>
          <p:bldP spid="24" grpId="0"/>
          <p:bldP spid="2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2" presetClass="entr" presetSubtype="8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" presetID="1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2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" presetID="1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6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8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3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3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4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3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3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2" presetClass="entr" presetSubtype="4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6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2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9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0" presetID="22" presetClass="entr" presetSubtype="4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2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22" presetClass="entr" presetSubtype="4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5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12" presetClass="entr" presetSubtype="1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4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12" presetClass="entr" presetSubtype="1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12" presetClass="entr" presetSubtype="1" fill="hold" grpId="0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57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12" presetClass="entr" presetSubtype="1" fill="hold" grpId="0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61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11" grpId="0" animBg="1"/>
          <p:bldP spid="12" grpId="0" animBg="1"/>
          <p:bldP spid="19" grpId="0" animBg="1"/>
          <p:bldP spid="20" grpId="0"/>
          <p:bldP spid="21" grpId="0"/>
          <p:bldP spid="22" grpId="0"/>
          <p:bldP spid="23" grpId="0"/>
          <p:bldP spid="24" grpId="0"/>
          <p:bldP spid="25" grpId="0"/>
        </p:bldLst>
      </p:timing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1842358" y="1131590"/>
            <a:ext cx="4385826" cy="3697563"/>
          </a:xfrm>
          <a:custGeom>
            <a:avLst/>
            <a:gdLst>
              <a:gd name="T0" fmla="*/ 0 w 3668"/>
              <a:gd name="T1" fmla="*/ 2147483647 h 3785"/>
              <a:gd name="T2" fmla="*/ 2147483647 w 3668"/>
              <a:gd name="T3" fmla="*/ 2147483647 h 3785"/>
              <a:gd name="T4" fmla="*/ 2147483647 w 3668"/>
              <a:gd name="T5" fmla="*/ 2147483647 h 3785"/>
              <a:gd name="T6" fmla="*/ 2147483647 w 3668"/>
              <a:gd name="T7" fmla="*/ 2147483647 h 3785"/>
              <a:gd name="T8" fmla="*/ 2147483647 w 3668"/>
              <a:gd name="T9" fmla="*/ 2147483647 h 3785"/>
              <a:gd name="T10" fmla="*/ 2147483647 w 3668"/>
              <a:gd name="T11" fmla="*/ 2147483647 h 3785"/>
              <a:gd name="T12" fmla="*/ 2147483647 w 3668"/>
              <a:gd name="T13" fmla="*/ 2147483647 h 3785"/>
              <a:gd name="T14" fmla="*/ 2147483647 w 3668"/>
              <a:gd name="T15" fmla="*/ 2147483647 h 3785"/>
              <a:gd name="T16" fmla="*/ 2147483647 w 3668"/>
              <a:gd name="T17" fmla="*/ 2147483647 h 3785"/>
              <a:gd name="T18" fmla="*/ 2147483647 w 3668"/>
              <a:gd name="T19" fmla="*/ 2147483647 h 3785"/>
              <a:gd name="T20" fmla="*/ 2147483647 w 3668"/>
              <a:gd name="T21" fmla="*/ 2147483647 h 3785"/>
              <a:gd name="T22" fmla="*/ 2147483647 w 3668"/>
              <a:gd name="T23" fmla="*/ 2147483647 h 3785"/>
              <a:gd name="T24" fmla="*/ 2147483647 w 3668"/>
              <a:gd name="T25" fmla="*/ 2147483647 h 3785"/>
              <a:gd name="T26" fmla="*/ 2147483647 w 3668"/>
              <a:gd name="T27" fmla="*/ 2147483647 h 3785"/>
              <a:gd name="T28" fmla="*/ 2147483647 w 3668"/>
              <a:gd name="T29" fmla="*/ 0 h 3785"/>
              <a:gd name="T30" fmla="*/ 2147483647 w 3668"/>
              <a:gd name="T31" fmla="*/ 2147483647 h 3785"/>
              <a:gd name="T32" fmla="*/ 2147483647 w 3668"/>
              <a:gd name="T33" fmla="*/ 2147483647 h 3785"/>
              <a:gd name="T34" fmla="*/ 2147483647 w 3668"/>
              <a:gd name="T35" fmla="*/ 2147483647 h 3785"/>
              <a:gd name="T36" fmla="*/ 2147483647 w 3668"/>
              <a:gd name="T37" fmla="*/ 2147483647 h 3785"/>
              <a:gd name="T38" fmla="*/ 2147483647 w 3668"/>
              <a:gd name="T39" fmla="*/ 2147483647 h 3785"/>
              <a:gd name="T40" fmla="*/ 2147483647 w 3668"/>
              <a:gd name="T41" fmla="*/ 2147483647 h 3785"/>
              <a:gd name="T42" fmla="*/ 2147483647 w 3668"/>
              <a:gd name="T43" fmla="*/ 2147483647 h 3785"/>
              <a:gd name="T44" fmla="*/ 2147483647 w 3668"/>
              <a:gd name="T45" fmla="*/ 2147483647 h 3785"/>
              <a:gd name="T46" fmla="*/ 2147483647 w 3668"/>
              <a:gd name="T47" fmla="*/ 2147483647 h 3785"/>
              <a:gd name="T48" fmla="*/ 2147483647 w 3668"/>
              <a:gd name="T49" fmla="*/ 2147483647 h 3785"/>
              <a:gd name="T50" fmla="*/ 2147483647 w 3668"/>
              <a:gd name="T51" fmla="*/ 2147483647 h 3785"/>
              <a:gd name="T52" fmla="*/ 2147483647 w 3668"/>
              <a:gd name="T53" fmla="*/ 2147483647 h 3785"/>
              <a:gd name="T54" fmla="*/ 2147483647 w 3668"/>
              <a:gd name="T55" fmla="*/ 2147483647 h 3785"/>
              <a:gd name="T56" fmla="*/ 0 w 3668"/>
              <a:gd name="T57" fmla="*/ 2147483647 h 3785"/>
              <a:gd name="T58" fmla="*/ 0 w 3668"/>
              <a:gd name="T59" fmla="*/ 2147483647 h 378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3668"/>
              <a:gd name="T91" fmla="*/ 0 h 3785"/>
              <a:gd name="T92" fmla="*/ 3668 w 3668"/>
              <a:gd name="T93" fmla="*/ 3785 h 3785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3668" h="3785">
                <a:moveTo>
                  <a:pt x="0" y="2742"/>
                </a:moveTo>
                <a:lnTo>
                  <a:pt x="253" y="2556"/>
                </a:lnTo>
                <a:lnTo>
                  <a:pt x="515" y="2395"/>
                </a:lnTo>
                <a:lnTo>
                  <a:pt x="798" y="2223"/>
                </a:lnTo>
                <a:lnTo>
                  <a:pt x="1152" y="2000"/>
                </a:lnTo>
                <a:lnTo>
                  <a:pt x="1587" y="1728"/>
                </a:lnTo>
                <a:lnTo>
                  <a:pt x="1869" y="1525"/>
                </a:lnTo>
                <a:lnTo>
                  <a:pt x="2061" y="1394"/>
                </a:lnTo>
                <a:lnTo>
                  <a:pt x="2324" y="1182"/>
                </a:lnTo>
                <a:lnTo>
                  <a:pt x="2557" y="980"/>
                </a:lnTo>
                <a:lnTo>
                  <a:pt x="2769" y="768"/>
                </a:lnTo>
                <a:lnTo>
                  <a:pt x="2941" y="606"/>
                </a:lnTo>
                <a:lnTo>
                  <a:pt x="3193" y="353"/>
                </a:lnTo>
                <a:lnTo>
                  <a:pt x="3011" y="252"/>
                </a:lnTo>
                <a:lnTo>
                  <a:pt x="3648" y="0"/>
                </a:lnTo>
                <a:lnTo>
                  <a:pt x="3668" y="687"/>
                </a:lnTo>
                <a:lnTo>
                  <a:pt x="3466" y="525"/>
                </a:lnTo>
                <a:lnTo>
                  <a:pt x="3213" y="828"/>
                </a:lnTo>
                <a:lnTo>
                  <a:pt x="2910" y="1202"/>
                </a:lnTo>
                <a:lnTo>
                  <a:pt x="2698" y="1515"/>
                </a:lnTo>
                <a:lnTo>
                  <a:pt x="2597" y="1738"/>
                </a:lnTo>
                <a:lnTo>
                  <a:pt x="2496" y="1970"/>
                </a:lnTo>
                <a:lnTo>
                  <a:pt x="2435" y="2182"/>
                </a:lnTo>
                <a:lnTo>
                  <a:pt x="2375" y="2384"/>
                </a:lnTo>
                <a:lnTo>
                  <a:pt x="2264" y="2779"/>
                </a:lnTo>
                <a:lnTo>
                  <a:pt x="2183" y="3152"/>
                </a:lnTo>
                <a:lnTo>
                  <a:pt x="2122" y="3445"/>
                </a:lnTo>
                <a:lnTo>
                  <a:pt x="2042" y="3785"/>
                </a:lnTo>
                <a:lnTo>
                  <a:pt x="0" y="3785"/>
                </a:lnTo>
                <a:lnTo>
                  <a:pt x="0" y="2742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lumMod val="75000"/>
                </a:scheme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lIns="62873" tIns="31437" rIns="62873" bIns="31437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2990111" y="3477885"/>
            <a:ext cx="1591779" cy="294716"/>
          </a:xfrm>
          <a:prstGeom prst="roundRect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873" tIns="31437" rIns="62873" bIns="3143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2012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</a:t>
            </a: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</a:t>
            </a:r>
          </a:p>
        </p:txBody>
      </p:sp>
      <p:sp>
        <p:nvSpPr>
          <p:cNvPr id="5" name="圆角矩形 4"/>
          <p:cNvSpPr/>
          <p:nvPr/>
        </p:nvSpPr>
        <p:spPr>
          <a:xfrm>
            <a:off x="3657629" y="2842932"/>
            <a:ext cx="1591779" cy="29471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bg1"/>
            </a:solidFill>
          </a:ln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873" tIns="31437" rIns="62873" bIns="3143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2013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</a:t>
            </a: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4155060" y="2230346"/>
            <a:ext cx="1591779" cy="294716"/>
          </a:xfrm>
          <a:prstGeom prst="roundRect">
            <a:avLst/>
          </a:prstGeom>
          <a:solidFill>
            <a:schemeClr val="accent4"/>
          </a:solidFill>
          <a:ln w="38100">
            <a:solidFill>
              <a:schemeClr val="bg1"/>
            </a:solidFill>
          </a:ln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873" tIns="31437" rIns="62873" bIns="3143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2014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</a:t>
            </a: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4712678" y="1652099"/>
            <a:ext cx="1591779" cy="294716"/>
          </a:xfrm>
          <a:prstGeom prst="roundRect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873" tIns="31437" rIns="62873" bIns="3143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20XX</a:t>
            </a:r>
            <a:r>
              <a:rPr kumimoji="0" lang="zh-CN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</a:t>
            </a: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12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2358503" y="4059217"/>
            <a:ext cx="1591779" cy="294716"/>
          </a:xfrm>
          <a:prstGeom prst="roundRect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873" tIns="31437" rIns="62873" bIns="3143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2011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</a:t>
            </a:r>
            <a:r>
              <a:rPr kumimoji="0" lang="en-US" altLang="zh-CN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</a:t>
            </a: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月</a:t>
            </a:r>
          </a:p>
        </p:txBody>
      </p:sp>
      <p:sp>
        <p:nvSpPr>
          <p:cNvPr id="10" name="矩形 9"/>
          <p:cNvSpPr/>
          <p:nvPr/>
        </p:nvSpPr>
        <p:spPr>
          <a:xfrm>
            <a:off x="4856694" y="4039585"/>
            <a:ext cx="1579168" cy="432820"/>
          </a:xfrm>
          <a:prstGeom prst="rect">
            <a:avLst/>
          </a:prstGeom>
          <a:ln>
            <a:solidFill>
              <a:srgbClr val="01458E"/>
            </a:solidFill>
            <a:prstDash val="dash"/>
          </a:ln>
        </p:spPr>
        <p:txBody>
          <a:bodyPr wrap="square" lIns="62873" tIns="31437" rIns="62873" bIns="3143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</a:p>
        </p:txBody>
      </p:sp>
      <p:sp>
        <p:nvSpPr>
          <p:cNvPr id="11" name="矩形 10"/>
          <p:cNvSpPr/>
          <p:nvPr/>
        </p:nvSpPr>
        <p:spPr>
          <a:xfrm>
            <a:off x="5277369" y="3415816"/>
            <a:ext cx="1579168" cy="432820"/>
          </a:xfrm>
          <a:prstGeom prst="rect">
            <a:avLst/>
          </a:prstGeom>
          <a:ln>
            <a:solidFill>
              <a:srgbClr val="01458E"/>
            </a:solidFill>
            <a:prstDash val="dash"/>
          </a:ln>
        </p:spPr>
        <p:txBody>
          <a:bodyPr wrap="square" lIns="62873" tIns="31437" rIns="62873" bIns="3143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</a:p>
        </p:txBody>
      </p:sp>
      <p:sp>
        <p:nvSpPr>
          <p:cNvPr id="12" name="矩形 11"/>
          <p:cNvSpPr/>
          <p:nvPr/>
        </p:nvSpPr>
        <p:spPr>
          <a:xfrm>
            <a:off x="5685578" y="2792046"/>
            <a:ext cx="1579168" cy="432820"/>
          </a:xfrm>
          <a:prstGeom prst="rect">
            <a:avLst/>
          </a:prstGeom>
          <a:ln>
            <a:solidFill>
              <a:srgbClr val="01458E"/>
            </a:solidFill>
            <a:prstDash val="dash"/>
          </a:ln>
        </p:spPr>
        <p:txBody>
          <a:bodyPr wrap="square" lIns="62873" tIns="31437" rIns="62873" bIns="3143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</a:p>
        </p:txBody>
      </p:sp>
      <p:sp>
        <p:nvSpPr>
          <p:cNvPr id="13" name="矩形 12"/>
          <p:cNvSpPr/>
          <p:nvPr/>
        </p:nvSpPr>
        <p:spPr>
          <a:xfrm>
            <a:off x="6066953" y="2168277"/>
            <a:ext cx="1579168" cy="432820"/>
          </a:xfrm>
          <a:prstGeom prst="rect">
            <a:avLst/>
          </a:prstGeom>
          <a:ln>
            <a:solidFill>
              <a:srgbClr val="01458E"/>
            </a:solidFill>
            <a:prstDash val="dash"/>
          </a:ln>
        </p:spPr>
        <p:txBody>
          <a:bodyPr wrap="square" lIns="62873" tIns="31437" rIns="62873" bIns="3143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</a:p>
        </p:txBody>
      </p:sp>
      <p:sp>
        <p:nvSpPr>
          <p:cNvPr id="14" name="矩形 13"/>
          <p:cNvSpPr/>
          <p:nvPr/>
        </p:nvSpPr>
        <p:spPr>
          <a:xfrm>
            <a:off x="6665240" y="1601214"/>
            <a:ext cx="1579168" cy="432820"/>
          </a:xfrm>
          <a:prstGeom prst="rect">
            <a:avLst/>
          </a:prstGeom>
          <a:ln>
            <a:solidFill>
              <a:srgbClr val="01458E"/>
            </a:solidFill>
            <a:prstDash val="dash"/>
          </a:ln>
        </p:spPr>
        <p:txBody>
          <a:bodyPr wrap="square" lIns="62873" tIns="31437" rIns="62873" bIns="3143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单击此处添加文本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018280" y="1761009"/>
            <a:ext cx="2545608" cy="905004"/>
          </a:xfrm>
          <a:prstGeom prst="rect">
            <a:avLst/>
          </a:prstGeom>
        </p:spPr>
        <p:txBody>
          <a:bodyPr lIns="68580" tIns="34290" rIns="68580" bIns="3429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您的内容打在这里，或者通过复制您的文本后，在此框中选择粘贴，并选择只保留文字。在此录入上述图表的综合描述说明。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16" name="Title 13"/>
          <p:cNvSpPr txBox="1">
            <a:spLocks/>
          </p:cNvSpPr>
          <p:nvPr/>
        </p:nvSpPr>
        <p:spPr>
          <a:xfrm>
            <a:off x="1040529" y="1381646"/>
            <a:ext cx="2163319" cy="43913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添加标题内容文字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3322" y="205624"/>
            <a:ext cx="261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1677540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2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38101"/>
            <a:ext cx="9144000" cy="520518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2564492"/>
            <a:ext cx="6172200" cy="1915886"/>
          </a:xfrm>
          <a:prstGeom prst="rect">
            <a:avLst/>
          </a:prstGeom>
          <a:solidFill>
            <a:srgbClr val="1A3257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88512" y="3168492"/>
            <a:ext cx="55973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+mj-ea"/>
                <a:ea typeface="+mj-ea"/>
              </a:rPr>
              <a:t>感谢观看 </a:t>
            </a:r>
            <a:r>
              <a:rPr lang="en-US" altLang="zh-CN" sz="4000" b="1" dirty="0" smtClean="0">
                <a:solidFill>
                  <a:schemeClr val="bg1"/>
                </a:solidFill>
                <a:latin typeface="+mj-ea"/>
                <a:ea typeface="+mj-ea"/>
              </a:rPr>
              <a:t>THANK YOU</a:t>
            </a:r>
            <a:endParaRPr lang="zh-CN" altLang="en-US" sz="4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03601" y="2706827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20XXPOWERPOINT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476963" y="3881178"/>
            <a:ext cx="29546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</a:rPr>
              <a:t>汇报人</a:t>
            </a:r>
            <a:r>
              <a:rPr lang="zh-CN" altLang="en-US" sz="1600" dirty="0" smtClean="0">
                <a:solidFill>
                  <a:schemeClr val="bg1"/>
                </a:solidFill>
              </a:rPr>
              <a:t>：第一</a:t>
            </a:r>
            <a:r>
              <a:rPr lang="en-US" altLang="zh-CN" sz="1600" dirty="0" smtClean="0">
                <a:solidFill>
                  <a:schemeClr val="bg1"/>
                </a:solidFill>
              </a:rPr>
              <a:t>PPT</a:t>
            </a:r>
            <a:r>
              <a:rPr lang="zh-CN" altLang="en-US" sz="1600" dirty="0" smtClean="0">
                <a:solidFill>
                  <a:schemeClr val="bg1"/>
                </a:solidFill>
              </a:rPr>
              <a:t>  </a:t>
            </a:r>
            <a:r>
              <a:rPr lang="zh-CN" altLang="en-US" sz="1600" dirty="0">
                <a:solidFill>
                  <a:schemeClr val="bg1"/>
                </a:solidFill>
              </a:rPr>
              <a:t>导师</a:t>
            </a:r>
            <a:r>
              <a:rPr lang="zh-CN" altLang="en-US" sz="1600" dirty="0" smtClean="0">
                <a:solidFill>
                  <a:schemeClr val="bg1"/>
                </a:solidFill>
              </a:rPr>
              <a:t>：</a:t>
            </a:r>
            <a:r>
              <a:rPr lang="en-US" altLang="zh-CN" sz="1600" dirty="0" smtClean="0">
                <a:solidFill>
                  <a:schemeClr val="bg1"/>
                </a:solidFill>
              </a:rPr>
              <a:t>1PPT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197115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6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47666" y="3327835"/>
            <a:ext cx="6455579" cy="1269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www.1ppt.com/moban/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www.1ppt.com/hangye/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defTabSz="914400"/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www.1ppt.com/jieri/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www.1ppt.com/sucai/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/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www.1ppt.com/beijing/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www.1ppt.com/tubiao/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defTabSz="914400"/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优秀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www.1ppt.com/xiazai/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www.1ppt.com/powerpoint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defTabSz="914400"/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www.1ppt.com/word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Excel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www.1ppt.com/excel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pPr defTabSz="914400"/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2"/>
              </a:rPr>
              <a:t>www.1ppt.com/ziliao/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3"/>
              </a:rPr>
              <a:t>www.1ppt.com/kejian/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defTabSz="914400"/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范文下载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4"/>
              </a:rPr>
              <a:t>www.1ppt.com/fanwen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4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试卷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5"/>
              </a:rPr>
              <a:t>www.1ppt.com/shiti/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/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教案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6"/>
              </a:rPr>
              <a:t>www.1ppt.com/jiaoan/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7"/>
              </a:rPr>
              <a:t>www.1ppt.com/ziti/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endParaRPr lang="zh-CN" altLang="en-US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gray">
          <a:xfrm>
            <a:off x="0" y="2248707"/>
            <a:ext cx="9144000" cy="1025122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defRPr/>
            </a:pPr>
            <a:endParaRPr lang="zh-CN" altLang="en-US" sz="1800" kern="0" dirty="0">
              <a:solidFill>
                <a:srgbClr val="005397"/>
              </a:solidFill>
              <a:latin typeface="Arial"/>
              <a:ea typeface="微软雅黑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2" y="236386"/>
            <a:ext cx="7711638" cy="2011329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68315" y="2323010"/>
            <a:ext cx="4103687" cy="1214009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>
              <a:spcBef>
                <a:spcPct val="20000"/>
              </a:spcBef>
              <a:buClr>
                <a:srgbClr val="5B8CC1"/>
              </a:buClr>
              <a:buFont typeface="Wingdings" pitchFamily="2" charset="2"/>
              <a:buNone/>
              <a:defRPr/>
            </a:pPr>
            <a:r>
              <a:rPr lang="zh-CN" altLang="en-US" sz="2000" b="1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可以在下列情况使用</a:t>
            </a:r>
            <a:endParaRPr lang="zh-CN" altLang="en-US" sz="1200" kern="0" dirty="0" smtClean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defTabSz="914400">
              <a:lnSpc>
                <a:spcPct val="150000"/>
              </a:lnSpc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不限次数的用于您个人</a:t>
            </a:r>
            <a:r>
              <a:rPr lang="en-US" altLang="zh-CN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公司、企业的商业演示。</a:t>
            </a:r>
          </a:p>
          <a:p>
            <a:pPr defTabSz="914400">
              <a:lnSpc>
                <a:spcPct val="150000"/>
              </a:lnSpc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拷贝模板中的内容用于其它幻灯片母版中使用。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572000" y="2323010"/>
            <a:ext cx="4103688" cy="1160003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>
              <a:spcBef>
                <a:spcPct val="20000"/>
              </a:spcBef>
              <a:buClr>
                <a:srgbClr val="5B8CC1"/>
              </a:buClr>
              <a:buFont typeface="Wingdings" pitchFamily="2" charset="2"/>
              <a:buNone/>
              <a:defRPr/>
            </a:pPr>
            <a:r>
              <a:rPr lang="zh-CN" altLang="en-US" sz="2000" b="1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不可以在以下情况使用</a:t>
            </a:r>
            <a:endParaRPr lang="zh-CN" altLang="en-US" sz="1050" b="1" kern="0" dirty="0" smtClean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defTabSz="914400">
              <a:lnSpc>
                <a:spcPct val="150000"/>
              </a:lnSpc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用于任何形式的在线付费下载。</a:t>
            </a:r>
          </a:p>
          <a:p>
            <a:pPr defTabSz="914400">
              <a:lnSpc>
                <a:spcPct val="150000"/>
              </a:lnSpc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收集整理我们发布的免费资源后，刻录光碟销售。</a:t>
            </a:r>
            <a:endParaRPr lang="zh-CN" altLang="en-GB" sz="1200" kern="0" dirty="0" smtClean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7" name="Picture 10" descr="png-0644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323010"/>
            <a:ext cx="393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1" descr="png-065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001" y="2323010"/>
            <a:ext cx="393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551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38101"/>
            <a:ext cx="9144000" cy="520518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032640" y="2079625"/>
            <a:ext cx="8111360" cy="1312919"/>
          </a:xfrm>
          <a:prstGeom prst="rect">
            <a:avLst/>
          </a:prstGeom>
          <a:solidFill>
            <a:srgbClr val="1A3257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燕尾形 24"/>
          <p:cNvSpPr/>
          <p:nvPr>
            <p:custDataLst>
              <p:tags r:id="rId1"/>
            </p:custDataLst>
          </p:nvPr>
        </p:nvSpPr>
        <p:spPr>
          <a:xfrm>
            <a:off x="376181" y="2079625"/>
            <a:ext cx="1312919" cy="1312919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lang="zh-CN" altLang="en-US" sz="1013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>
            <p:custDataLst>
              <p:tags r:id="rId2"/>
            </p:custDataLst>
          </p:nvPr>
        </p:nvSpPr>
        <p:spPr bwMode="auto">
          <a:xfrm>
            <a:off x="2065281" y="2452915"/>
            <a:ext cx="6043698" cy="596446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>
              <a:defRPr/>
            </a:pPr>
            <a:r>
              <a:rPr lang="zh-CN" altLang="en-US" sz="4400" dirty="0" smtClean="0">
                <a:solidFill>
                  <a:schemeClr val="bg1"/>
                </a:solidFill>
                <a:cs typeface="Arial" panose="020B0604020202020204" pitchFamily="34" charset="0"/>
              </a:rPr>
              <a:t>单击此处添加文字标题</a:t>
            </a:r>
            <a:endParaRPr lang="en-US" altLang="zh-CN" sz="44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939222" y="1156295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solidFill>
                  <a:srgbClr val="1A3257"/>
                </a:solidFill>
              </a:rPr>
              <a:t>第一部分</a:t>
            </a:r>
          </a:p>
        </p:txBody>
      </p:sp>
    </p:spTree>
    <p:extLst>
      <p:ext uri="{BB962C8B-B14F-4D97-AF65-F5344CB8AC3E}">
        <p14:creationId xmlns:p14="http://schemas.microsoft.com/office/powerpoint/2010/main" val="4053890378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5" grpId="0" animBg="1"/>
      <p:bldP spid="26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AutoShape 10"/>
          <p:cNvSpPr>
            <a:spLocks noChangeArrowheads="1"/>
          </p:cNvSpPr>
          <p:nvPr/>
        </p:nvSpPr>
        <p:spPr bwMode="auto">
          <a:xfrm rot="16200000">
            <a:off x="4045857" y="-1392948"/>
            <a:ext cx="1268310" cy="8424936"/>
          </a:xfrm>
          <a:prstGeom prst="downArrow">
            <a:avLst>
              <a:gd name="adj1" fmla="val 49065"/>
              <a:gd name="adj2" fmla="val 4482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eaVert" lIns="82810" tIns="41405" rIns="82810" bIns="41405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grpSp>
        <p:nvGrpSpPr>
          <p:cNvPr id="32" name="组合 31"/>
          <p:cNvGrpSpPr>
            <a:grpSpLocks/>
          </p:cNvGrpSpPr>
          <p:nvPr/>
        </p:nvGrpSpPr>
        <p:grpSpPr bwMode="auto">
          <a:xfrm>
            <a:off x="2843808" y="2248353"/>
            <a:ext cx="1540705" cy="1206113"/>
            <a:chOff x="1214414" y="2904673"/>
            <a:chExt cx="1935848" cy="1512817"/>
          </a:xfrm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6" name="Oval 8"/>
            <p:cNvSpPr>
              <a:spLocks noChangeArrowheads="1"/>
            </p:cNvSpPr>
            <p:nvPr/>
          </p:nvSpPr>
          <p:spPr bwMode="auto">
            <a:xfrm>
              <a:off x="1414177" y="2904673"/>
              <a:ext cx="1514918" cy="1512817"/>
            </a:xfrm>
            <a:prstGeom prst="ellipse">
              <a:avLst/>
            </a:prstGeom>
            <a:solidFill>
              <a:schemeClr val="accent2"/>
            </a:solidFill>
            <a:ln w="7620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1214414" y="3310307"/>
              <a:ext cx="1935848" cy="62015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点击添加</a:t>
              </a:r>
              <a:endPara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文本内容</a:t>
              </a:r>
            </a:p>
          </p:txBody>
        </p:sp>
      </p:grpSp>
      <p:grpSp>
        <p:nvGrpSpPr>
          <p:cNvPr id="37" name="组合 36"/>
          <p:cNvGrpSpPr>
            <a:grpSpLocks/>
          </p:cNvGrpSpPr>
          <p:nvPr/>
        </p:nvGrpSpPr>
        <p:grpSpPr bwMode="auto">
          <a:xfrm>
            <a:off x="4637716" y="2248351"/>
            <a:ext cx="1540704" cy="1206112"/>
            <a:chOff x="1214414" y="2904671"/>
            <a:chExt cx="1935848" cy="1512816"/>
          </a:xfrm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1" name="Oval 8"/>
            <p:cNvSpPr>
              <a:spLocks noChangeArrowheads="1"/>
            </p:cNvSpPr>
            <p:nvPr/>
          </p:nvSpPr>
          <p:spPr bwMode="auto">
            <a:xfrm>
              <a:off x="1414180" y="2904671"/>
              <a:ext cx="1514919" cy="1512816"/>
            </a:xfrm>
            <a:prstGeom prst="ellipse">
              <a:avLst/>
            </a:prstGeom>
            <a:solidFill>
              <a:schemeClr val="accent3"/>
            </a:solidFill>
            <a:ln w="7620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39" name="Text Box 9"/>
            <p:cNvSpPr txBox="1">
              <a:spLocks noChangeArrowheads="1"/>
            </p:cNvSpPr>
            <p:nvPr/>
          </p:nvSpPr>
          <p:spPr bwMode="auto">
            <a:xfrm>
              <a:off x="1214414" y="3310308"/>
              <a:ext cx="1935848" cy="62015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点击添加</a:t>
              </a:r>
              <a:endPara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文本内容</a:t>
              </a:r>
            </a:p>
          </p:txBody>
        </p:sp>
      </p:grpSp>
      <p:grpSp>
        <p:nvGrpSpPr>
          <p:cNvPr id="42" name="组合 41"/>
          <p:cNvGrpSpPr>
            <a:grpSpLocks/>
          </p:cNvGrpSpPr>
          <p:nvPr/>
        </p:nvGrpSpPr>
        <p:grpSpPr bwMode="auto">
          <a:xfrm>
            <a:off x="6429017" y="2248354"/>
            <a:ext cx="1540705" cy="1206113"/>
            <a:chOff x="1214414" y="2904673"/>
            <a:chExt cx="1935848" cy="1512817"/>
          </a:xfrm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6" name="Oval 8"/>
            <p:cNvSpPr>
              <a:spLocks noChangeArrowheads="1"/>
            </p:cNvSpPr>
            <p:nvPr/>
          </p:nvSpPr>
          <p:spPr bwMode="auto">
            <a:xfrm>
              <a:off x="1414179" y="2904673"/>
              <a:ext cx="1514920" cy="1512817"/>
            </a:xfrm>
            <a:prstGeom prst="ellipse">
              <a:avLst/>
            </a:prstGeom>
            <a:solidFill>
              <a:schemeClr val="accent4"/>
            </a:solidFill>
            <a:ln w="7620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44" name="Text Box 9"/>
            <p:cNvSpPr txBox="1">
              <a:spLocks noChangeArrowheads="1"/>
            </p:cNvSpPr>
            <p:nvPr/>
          </p:nvSpPr>
          <p:spPr bwMode="auto">
            <a:xfrm>
              <a:off x="1214414" y="3310306"/>
              <a:ext cx="1935848" cy="62015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点击添加</a:t>
              </a:r>
              <a:endPara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文本内容</a:t>
              </a:r>
            </a:p>
          </p:txBody>
        </p:sp>
      </p:grpSp>
      <p:grpSp>
        <p:nvGrpSpPr>
          <p:cNvPr id="47" name="组合 40"/>
          <p:cNvGrpSpPr>
            <a:grpSpLocks/>
          </p:cNvGrpSpPr>
          <p:nvPr/>
        </p:nvGrpSpPr>
        <p:grpSpPr bwMode="auto">
          <a:xfrm>
            <a:off x="1043608" y="2248352"/>
            <a:ext cx="1540705" cy="1206112"/>
            <a:chOff x="1214414" y="2904671"/>
            <a:chExt cx="1935848" cy="1512816"/>
          </a:xfrm>
        </p:grpSpPr>
        <p:sp>
          <p:nvSpPr>
            <p:cNvPr id="51" name="Oval 8"/>
            <p:cNvSpPr>
              <a:spLocks noChangeArrowheads="1"/>
            </p:cNvSpPr>
            <p:nvPr/>
          </p:nvSpPr>
          <p:spPr bwMode="auto">
            <a:xfrm>
              <a:off x="1415152" y="2904671"/>
              <a:ext cx="1514918" cy="1512816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rgbClr val="FFFFFF"/>
              </a:solidFill>
              <a:round/>
              <a:headEnd/>
              <a:tailEnd/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49" name="Text Box 9"/>
            <p:cNvSpPr txBox="1">
              <a:spLocks noChangeArrowheads="1"/>
            </p:cNvSpPr>
            <p:nvPr/>
          </p:nvSpPr>
          <p:spPr bwMode="auto">
            <a:xfrm>
              <a:off x="1214414" y="3310306"/>
              <a:ext cx="1935848" cy="620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点击添加</a:t>
              </a:r>
              <a:endPara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文本内容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</p:grpSp>
      <p:sp>
        <p:nvSpPr>
          <p:cNvPr id="52" name="矩形标注 51"/>
          <p:cNvSpPr/>
          <p:nvPr/>
        </p:nvSpPr>
        <p:spPr>
          <a:xfrm>
            <a:off x="3144112" y="3801954"/>
            <a:ext cx="1338108" cy="41453"/>
          </a:xfrm>
          <a:prstGeom prst="wedgeRectCallout">
            <a:avLst>
              <a:gd name="adj1" fmla="val -17526"/>
              <a:gd name="adj2" fmla="val -50946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10" tIns="41405" rIns="82810" bIns="4140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3" name="矩形标注 52"/>
          <p:cNvSpPr/>
          <p:nvPr/>
        </p:nvSpPr>
        <p:spPr>
          <a:xfrm>
            <a:off x="1319172" y="1839508"/>
            <a:ext cx="1434974" cy="58155"/>
          </a:xfrm>
          <a:prstGeom prst="wedgeRectCallout">
            <a:avLst>
              <a:gd name="adj1" fmla="val -23398"/>
              <a:gd name="adj2" fmla="val 403291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10" tIns="41405" rIns="82810" bIns="4140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4" name="Rectangle 28"/>
          <p:cNvSpPr>
            <a:spLocks noChangeArrowheads="1"/>
          </p:cNvSpPr>
          <p:nvPr/>
        </p:nvSpPr>
        <p:spPr bwMode="auto">
          <a:xfrm>
            <a:off x="2773748" y="3939902"/>
            <a:ext cx="2068510" cy="637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810" tIns="41405" rIns="82810" bIns="41405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点击此处添加文字说明内容，可以通过复制您的文本内容，在此文本框粘贴并选择只保留文字。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5" name="Rectangle 28"/>
          <p:cNvSpPr>
            <a:spLocks noChangeArrowheads="1"/>
          </p:cNvSpPr>
          <p:nvPr/>
        </p:nvSpPr>
        <p:spPr bwMode="auto">
          <a:xfrm>
            <a:off x="955954" y="1142045"/>
            <a:ext cx="2068510" cy="637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810" tIns="41405" rIns="82810" bIns="41405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点击此处添加文字说明内容，可以通过复制您的文本内容，在此文本框粘贴并选择只保留文字。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6" name="矩形标注 55"/>
          <p:cNvSpPr/>
          <p:nvPr/>
        </p:nvSpPr>
        <p:spPr>
          <a:xfrm>
            <a:off x="4865218" y="1839508"/>
            <a:ext cx="1434974" cy="58155"/>
          </a:xfrm>
          <a:prstGeom prst="wedgeRectCallout">
            <a:avLst>
              <a:gd name="adj1" fmla="val -23398"/>
              <a:gd name="adj2" fmla="val 40329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10" tIns="41405" rIns="82810" bIns="4140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7" name="Rectangle 28"/>
          <p:cNvSpPr>
            <a:spLocks noChangeArrowheads="1"/>
          </p:cNvSpPr>
          <p:nvPr/>
        </p:nvSpPr>
        <p:spPr bwMode="auto">
          <a:xfrm>
            <a:off x="4502001" y="1142045"/>
            <a:ext cx="2068510" cy="637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810" tIns="41405" rIns="82810" bIns="41405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点击此处添加文字说明内容，可以通过复制您的文本内容，在此文本框粘贴并选择只保留文字。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8" name="矩形标注 57"/>
          <p:cNvSpPr/>
          <p:nvPr/>
        </p:nvSpPr>
        <p:spPr>
          <a:xfrm>
            <a:off x="6762284" y="3801954"/>
            <a:ext cx="1338108" cy="41453"/>
          </a:xfrm>
          <a:prstGeom prst="wedgeRectCallout">
            <a:avLst>
              <a:gd name="adj1" fmla="val -17526"/>
              <a:gd name="adj2" fmla="val -50946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10" tIns="41405" rIns="82810" bIns="4140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9" name="Rectangle 28"/>
          <p:cNvSpPr>
            <a:spLocks noChangeArrowheads="1"/>
          </p:cNvSpPr>
          <p:nvPr/>
        </p:nvSpPr>
        <p:spPr bwMode="auto">
          <a:xfrm>
            <a:off x="6391922" y="3939902"/>
            <a:ext cx="2068510" cy="637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810" tIns="41405" rIns="82810" bIns="41405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点击此处添加文字说明内容，可以通过复制您的文本内容，在此文本框粘贴并选择只保留文字。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23322" y="205624"/>
            <a:ext cx="261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1223079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5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5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5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50"/>
                            </p:stCondLst>
                            <p:childTnLst>
                              <p:par>
                                <p:cTn id="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750"/>
                            </p:stCondLst>
                            <p:childTnLst>
                              <p:par>
                                <p:cTn id="39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250"/>
                            </p:stCondLst>
                            <p:childTnLst>
                              <p:par>
                                <p:cTn id="46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75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250"/>
                            </p:stCondLst>
                            <p:childTnLst>
                              <p:par>
                                <p:cTn id="55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750"/>
                            </p:stCondLst>
                            <p:childTnLst>
                              <p:par>
                                <p:cTn id="62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250"/>
                            </p:stCondLst>
                            <p:childTnLst>
                              <p:par>
                                <p:cTn id="6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750"/>
                            </p:stCondLst>
                            <p:childTnLst>
                              <p:par>
                                <p:cTn id="71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2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250"/>
                            </p:stCondLst>
                            <p:childTnLst>
                              <p:par>
                                <p:cTn id="78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75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250"/>
                            </p:stCondLst>
                            <p:childTnLst>
                              <p:par>
                                <p:cTn id="87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750"/>
                            </p:stCondLst>
                            <p:childTnLst>
                              <p:par>
                                <p:cTn id="94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52" grpId="0" animBg="1"/>
      <p:bldP spid="52" grpId="1" animBg="1"/>
      <p:bldP spid="53" grpId="0" animBg="1"/>
      <p:bldP spid="53" grpId="1" animBg="1"/>
      <p:bldP spid="54" grpId="0"/>
      <p:bldP spid="55" grpId="0"/>
      <p:bldP spid="56" grpId="0" animBg="1"/>
      <p:bldP spid="56" grpId="1" animBg="1"/>
      <p:bldP spid="57" grpId="0"/>
      <p:bldP spid="58" grpId="0" animBg="1"/>
      <p:bldP spid="58" grpId="1" animBg="1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23322" y="205624"/>
            <a:ext cx="261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27" name="箭头3"/>
          <p:cNvSpPr>
            <a:spLocks/>
          </p:cNvSpPr>
          <p:nvPr/>
        </p:nvSpPr>
        <p:spPr bwMode="gray">
          <a:xfrm flipV="1">
            <a:off x="1391522" y="2889667"/>
            <a:ext cx="819764" cy="1140531"/>
          </a:xfrm>
          <a:custGeom>
            <a:avLst/>
            <a:gdLst>
              <a:gd name="T0" fmla="*/ 118 w 933"/>
              <a:gd name="T1" fmla="*/ 1044 h 1182"/>
              <a:gd name="T2" fmla="*/ 128 w 933"/>
              <a:gd name="T3" fmla="*/ 340 h 1182"/>
              <a:gd name="T4" fmla="*/ 264 w 933"/>
              <a:gd name="T5" fmla="*/ 210 h 1182"/>
              <a:gd name="T6" fmla="*/ 720 w 933"/>
              <a:gd name="T7" fmla="*/ 202 h 1182"/>
              <a:gd name="T8" fmla="*/ 720 w 933"/>
              <a:gd name="T9" fmla="*/ 320 h 1182"/>
              <a:gd name="T10" fmla="*/ 933 w 933"/>
              <a:gd name="T11" fmla="*/ 153 h 1182"/>
              <a:gd name="T12" fmla="*/ 712 w 933"/>
              <a:gd name="T13" fmla="*/ 0 h 1182"/>
              <a:gd name="T14" fmla="*/ 714 w 933"/>
              <a:gd name="T15" fmla="*/ 92 h 1182"/>
              <a:gd name="T16" fmla="*/ 234 w 933"/>
              <a:gd name="T17" fmla="*/ 94 h 1182"/>
              <a:gd name="T18" fmla="*/ 0 w 933"/>
              <a:gd name="T19" fmla="*/ 298 h 1182"/>
              <a:gd name="T20" fmla="*/ 0 w 933"/>
              <a:gd name="T21" fmla="*/ 1058 h 1182"/>
              <a:gd name="T22" fmla="*/ 118 w 933"/>
              <a:gd name="T23" fmla="*/ 1044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3" h="1182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lIns="62118" tIns="31058" rIns="62118" bIns="31058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8" name="箭头2"/>
          <p:cNvSpPr>
            <a:spLocks/>
          </p:cNvSpPr>
          <p:nvPr/>
        </p:nvSpPr>
        <p:spPr bwMode="gray">
          <a:xfrm rot="16200000">
            <a:off x="1607533" y="2415012"/>
            <a:ext cx="243647" cy="974403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lIns="62118" tIns="31058" rIns="62118" bIns="31058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9" name="箭头1"/>
          <p:cNvSpPr>
            <a:spLocks/>
          </p:cNvSpPr>
          <p:nvPr/>
        </p:nvSpPr>
        <p:spPr bwMode="gray">
          <a:xfrm>
            <a:off x="1386251" y="1643759"/>
            <a:ext cx="819764" cy="1321191"/>
          </a:xfrm>
          <a:custGeom>
            <a:avLst/>
            <a:gdLst>
              <a:gd name="T0" fmla="*/ 118 w 933"/>
              <a:gd name="T1" fmla="*/ 1044 h 1182"/>
              <a:gd name="T2" fmla="*/ 128 w 933"/>
              <a:gd name="T3" fmla="*/ 340 h 1182"/>
              <a:gd name="T4" fmla="*/ 264 w 933"/>
              <a:gd name="T5" fmla="*/ 210 h 1182"/>
              <a:gd name="T6" fmla="*/ 720 w 933"/>
              <a:gd name="T7" fmla="*/ 202 h 1182"/>
              <a:gd name="T8" fmla="*/ 720 w 933"/>
              <a:gd name="T9" fmla="*/ 320 h 1182"/>
              <a:gd name="T10" fmla="*/ 933 w 933"/>
              <a:gd name="T11" fmla="*/ 153 h 1182"/>
              <a:gd name="T12" fmla="*/ 712 w 933"/>
              <a:gd name="T13" fmla="*/ 0 h 1182"/>
              <a:gd name="T14" fmla="*/ 714 w 933"/>
              <a:gd name="T15" fmla="*/ 92 h 1182"/>
              <a:gd name="T16" fmla="*/ 234 w 933"/>
              <a:gd name="T17" fmla="*/ 94 h 1182"/>
              <a:gd name="T18" fmla="*/ 0 w 933"/>
              <a:gd name="T19" fmla="*/ 298 h 1182"/>
              <a:gd name="T20" fmla="*/ 0 w 933"/>
              <a:gd name="T21" fmla="*/ 1058 h 1182"/>
              <a:gd name="T22" fmla="*/ 118 w 933"/>
              <a:gd name="T23" fmla="*/ 1044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3" h="1182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lIns="62118" tIns="31058" rIns="62118" bIns="31058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" name="文本1"/>
          <p:cNvSpPr>
            <a:spLocks noChangeArrowheads="1"/>
          </p:cNvSpPr>
          <p:nvPr/>
        </p:nvSpPr>
        <p:spPr bwMode="gray">
          <a:xfrm>
            <a:off x="3381955" y="1352205"/>
            <a:ext cx="4578109" cy="896993"/>
          </a:xfrm>
          <a:prstGeom prst="roundRect">
            <a:avLst>
              <a:gd name="adj" fmla="val 11505"/>
            </a:avLst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  <a:extLst/>
        </p:spPr>
        <p:txBody>
          <a:bodyPr lIns="62118" tIns="31058" rIns="62118" bIns="31058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您的内容打在这里，或者通过复制您的文本后，在此框中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选择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粘贴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，并选择只保留文字。在此录入上述图表的综合描述说明。</a:t>
            </a:r>
            <a:endParaRPr kumimoji="0" lang="zh-CN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31" name="标题1"/>
          <p:cNvSpPr>
            <a:spLocks noChangeArrowheads="1"/>
          </p:cNvSpPr>
          <p:nvPr/>
        </p:nvSpPr>
        <p:spPr bwMode="gray">
          <a:xfrm>
            <a:off x="2305985" y="1347614"/>
            <a:ext cx="931954" cy="901585"/>
          </a:xfrm>
          <a:prstGeom prst="roundRect">
            <a:avLst>
              <a:gd name="adj" fmla="val 11921"/>
            </a:avLst>
          </a:prstGeom>
          <a:solidFill>
            <a:schemeClr val="accent2"/>
          </a:solidFill>
          <a:ln w="63500" cap="flat" cmpd="sng" algn="ctr">
            <a:solidFill>
              <a:schemeClr val="bg1"/>
            </a:solidFill>
            <a:prstDash val="solid"/>
          </a:ln>
          <a:effectLst>
            <a:outerShdw blurRad="127000" dist="38100" dir="5400000" algn="ctr" rotWithShape="0">
              <a:prstClr val="black">
                <a:alpha val="40000"/>
              </a:prstClr>
            </a:outerShdw>
          </a:effectLst>
        </p:spPr>
        <p:txBody>
          <a:bodyPr lIns="62118" tIns="31058" rIns="62118" bIns="31058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添加标题</a:t>
            </a:r>
            <a:endParaRPr kumimoji="0" lang="zh-CN" altLang="zh-CN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32" name="文本2"/>
          <p:cNvSpPr>
            <a:spLocks noChangeArrowheads="1"/>
          </p:cNvSpPr>
          <p:nvPr/>
        </p:nvSpPr>
        <p:spPr bwMode="gray">
          <a:xfrm>
            <a:off x="3381955" y="2442238"/>
            <a:ext cx="4578109" cy="894027"/>
          </a:xfrm>
          <a:prstGeom prst="roundRect">
            <a:avLst>
              <a:gd name="adj" fmla="val 11505"/>
            </a:avLst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  <a:extLst/>
        </p:spPr>
        <p:txBody>
          <a:bodyPr lIns="62118" tIns="31058" rIns="62118" bIns="31058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您的内容打在这里，或者通过复制您的文本后，在此框中选择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粘贴，并选择只保留文字。在此录入上述图表的综合描述说明。</a:t>
            </a:r>
            <a:endParaRPr kumimoji="0" lang="zh-CN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33" name="标题2"/>
          <p:cNvSpPr>
            <a:spLocks noChangeArrowheads="1"/>
          </p:cNvSpPr>
          <p:nvPr/>
        </p:nvSpPr>
        <p:spPr bwMode="gray">
          <a:xfrm>
            <a:off x="2305985" y="2442238"/>
            <a:ext cx="931955" cy="894027"/>
          </a:xfrm>
          <a:prstGeom prst="roundRect">
            <a:avLst>
              <a:gd name="adj" fmla="val 11921"/>
            </a:avLst>
          </a:prstGeom>
          <a:solidFill>
            <a:schemeClr val="accent3"/>
          </a:solidFill>
          <a:ln w="63500" cap="flat" cmpd="sng" algn="ctr">
            <a:solidFill>
              <a:schemeClr val="bg1"/>
            </a:solidFill>
            <a:prstDash val="solid"/>
          </a:ln>
          <a:effectLst>
            <a:outerShdw blurRad="127000" dist="38100" dir="5400000" algn="ctr" rotWithShape="0">
              <a:prstClr val="black">
                <a:alpha val="40000"/>
              </a:prstClr>
            </a:outerShdw>
          </a:effectLst>
        </p:spPr>
        <p:txBody>
          <a:bodyPr lIns="62118" tIns="31058" rIns="62118" bIns="31058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添加标题</a:t>
            </a:r>
            <a:endParaRPr kumimoji="0" lang="zh-CN" altLang="zh-CN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34" name="文本3"/>
          <p:cNvSpPr>
            <a:spLocks noChangeArrowheads="1"/>
          </p:cNvSpPr>
          <p:nvPr/>
        </p:nvSpPr>
        <p:spPr bwMode="ltGray">
          <a:xfrm>
            <a:off x="3381955" y="3523042"/>
            <a:ext cx="4578109" cy="886051"/>
          </a:xfrm>
          <a:prstGeom prst="roundRect">
            <a:avLst>
              <a:gd name="adj" fmla="val 11505"/>
            </a:avLst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  <a:extLst/>
        </p:spPr>
        <p:txBody>
          <a:bodyPr lIns="62118" tIns="31058" rIns="62118" bIns="31058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您的内容打在这里，或者通过复制您的文本后，在此框中选择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粘贴，并选择只保留文字。在此录入上述图表的综合描述说明。</a:t>
            </a:r>
            <a:endParaRPr kumimoji="0" lang="zh-CN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35" name="标题3"/>
          <p:cNvSpPr>
            <a:spLocks noChangeArrowheads="1"/>
          </p:cNvSpPr>
          <p:nvPr/>
        </p:nvSpPr>
        <p:spPr bwMode="gray">
          <a:xfrm>
            <a:off x="2305985" y="3523042"/>
            <a:ext cx="931954" cy="886051"/>
          </a:xfrm>
          <a:prstGeom prst="roundRect">
            <a:avLst>
              <a:gd name="adj" fmla="val 11921"/>
            </a:avLst>
          </a:prstGeom>
          <a:solidFill>
            <a:schemeClr val="accent4"/>
          </a:solidFill>
          <a:ln w="63500" cap="flat" cmpd="sng" algn="ctr">
            <a:solidFill>
              <a:schemeClr val="bg1"/>
            </a:solidFill>
            <a:prstDash val="solid"/>
          </a:ln>
          <a:effectLst>
            <a:outerShdw blurRad="127000" dist="38100" dir="5400000" algn="ctr" rotWithShape="0">
              <a:prstClr val="black">
                <a:alpha val="40000"/>
              </a:prstClr>
            </a:outerShdw>
          </a:effectLst>
        </p:spPr>
        <p:txBody>
          <a:bodyPr lIns="62118" tIns="31058" rIns="62118" bIns="31058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添加标题</a:t>
            </a:r>
            <a:endParaRPr kumimoji="0" lang="zh-CN" altLang="zh-CN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36" name="Oval 19"/>
          <p:cNvSpPr>
            <a:spLocks noChangeArrowheads="1"/>
          </p:cNvSpPr>
          <p:nvPr/>
        </p:nvSpPr>
        <p:spPr bwMode="auto">
          <a:xfrm>
            <a:off x="825376" y="2370440"/>
            <a:ext cx="1036927" cy="1038223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  <a:round/>
            <a:headEnd/>
            <a:tailEnd/>
          </a:ln>
          <a:effectLst>
            <a:outerShdw blurRad="127000" dist="38100" dir="5400000" algn="ctr" rotWithShape="0">
              <a:prstClr val="black">
                <a:alpha val="40000"/>
              </a:prstClr>
            </a:outerShdw>
          </a:effectLst>
        </p:spPr>
        <p:txBody>
          <a:bodyPr lIns="62118" tIns="31058" rIns="62118" bIns="31058" anchor="ctr"/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添加标题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4299589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 Box 18"/>
          <p:cNvSpPr txBox="1">
            <a:spLocks noChangeArrowheads="1"/>
          </p:cNvSpPr>
          <p:nvPr/>
        </p:nvSpPr>
        <p:spPr bwMode="gray">
          <a:xfrm>
            <a:off x="2879812" y="366504"/>
            <a:ext cx="338437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5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5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5"/>
          <p:cNvSpPr txBox="1"/>
          <p:nvPr/>
        </p:nvSpPr>
        <p:spPr>
          <a:xfrm>
            <a:off x="1547665" y="1009640"/>
            <a:ext cx="4680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点击输入简要文字内容，文字内容需概括精炼，不用多余的文字修饰。点击输入简要文字内容，文字内容需概括精炼，不用多余的文字修饰</a:t>
            </a:r>
            <a:r>
              <a:rPr lang="zh-CN" altLang="en-US" sz="1000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1000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683569" y="911533"/>
            <a:ext cx="687215" cy="68721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>
                <a:solidFill>
                  <a:srgbClr val="FCFCFC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3200" dirty="0">
              <a:solidFill>
                <a:srgbClr val="FCFCF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971600" y="1635646"/>
            <a:ext cx="677033" cy="677033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7" name="同心圆 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dirty="0" smtClean="0">
                  <a:solidFill>
                    <a:srgbClr val="080808"/>
                  </a:solidFill>
                  <a:latin typeface="微软雅黑" pitchFamily="34" charset="-122"/>
                  <a:ea typeface="微软雅黑" pitchFamily="34" charset="-122"/>
                </a:rPr>
                <a:t>2</a:t>
              </a:r>
              <a:endParaRPr lang="zh-CN" altLang="en-US" sz="3200" dirty="0">
                <a:solidFill>
                  <a:srgbClr val="080808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9" name="椭圆 8"/>
          <p:cNvSpPr/>
          <p:nvPr/>
        </p:nvSpPr>
        <p:spPr>
          <a:xfrm>
            <a:off x="1259632" y="2355726"/>
            <a:ext cx="687215" cy="68721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>
                <a:solidFill>
                  <a:srgbClr val="FCFCFC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sz="3200" dirty="0">
              <a:solidFill>
                <a:srgbClr val="FCFCF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547664" y="3075806"/>
            <a:ext cx="677033" cy="677033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1" name="同心圆 1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dirty="0" smtClean="0">
                  <a:solidFill>
                    <a:srgbClr val="080808"/>
                  </a:solidFill>
                  <a:latin typeface="微软雅黑" pitchFamily="34" charset="-122"/>
                  <a:ea typeface="微软雅黑" pitchFamily="34" charset="-122"/>
                </a:rPr>
                <a:t>4</a:t>
              </a:r>
              <a:endParaRPr lang="zh-CN" altLang="en-US" sz="3200" dirty="0">
                <a:solidFill>
                  <a:srgbClr val="080808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3" name="椭圆 12"/>
          <p:cNvSpPr/>
          <p:nvPr/>
        </p:nvSpPr>
        <p:spPr>
          <a:xfrm>
            <a:off x="1835696" y="3806685"/>
            <a:ext cx="687215" cy="687215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rgbClr val="FCFCFC"/>
                </a:solidFill>
                <a:latin typeface="微软雅黑" pitchFamily="34" charset="-122"/>
                <a:ea typeface="微软雅黑" pitchFamily="34" charset="-122"/>
              </a:rPr>
              <a:t>5</a:t>
            </a:r>
            <a:endParaRPr lang="zh-CN" altLang="en-US" sz="3200" dirty="0">
              <a:solidFill>
                <a:srgbClr val="FCFCF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21"/>
          <p:cNvSpPr txBox="1"/>
          <p:nvPr/>
        </p:nvSpPr>
        <p:spPr>
          <a:xfrm>
            <a:off x="1763688" y="1724086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点击输入简要文字内容，文字内容需概括精炼，不用多余的文字修饰。点击输入简要文字内容，文字内容需概括精炼，不用多余的文字修饰</a:t>
            </a:r>
            <a:r>
              <a:rPr lang="zh-CN" altLang="en-US" sz="1000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1000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TextBox 22"/>
          <p:cNvSpPr txBox="1"/>
          <p:nvPr/>
        </p:nvSpPr>
        <p:spPr>
          <a:xfrm>
            <a:off x="2051720" y="2449662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点击输入简要文字内容，文字内容需概括精炼，不用多余的文字修饰。点击输入简要文字内容，文字内容需概括精炼，不用多余的文字修饰</a:t>
            </a:r>
            <a:r>
              <a:rPr lang="zh-CN" altLang="en-US" sz="1000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1000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TextBox 23"/>
          <p:cNvSpPr txBox="1"/>
          <p:nvPr/>
        </p:nvSpPr>
        <p:spPr>
          <a:xfrm>
            <a:off x="2411760" y="3147814"/>
            <a:ext cx="568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点击输入简要文字内容，文字内容需概括精炼，不用多余的文字修饰。点击输入简要文字内容，文字内容需概括精炼，不用多余的文字修饰</a:t>
            </a:r>
            <a:r>
              <a:rPr lang="zh-CN" altLang="en-US" sz="1000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1000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TextBox 24"/>
          <p:cNvSpPr txBox="1"/>
          <p:nvPr/>
        </p:nvSpPr>
        <p:spPr>
          <a:xfrm>
            <a:off x="2699791" y="3939902"/>
            <a:ext cx="58326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点击输入简要文字内容，文字内容需概括精炼，不用多余的文字修饰。点击输入简要文字内容，文字内容需概括精炼，不用多余的文字修饰</a:t>
            </a:r>
            <a:r>
              <a:rPr lang="zh-CN" altLang="en-US" sz="1000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1000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5405936"/>
      </p:ext>
    </p:extLst>
  </p:cSld>
  <p:clrMapOvr>
    <a:masterClrMapping/>
  </p:clrMapOvr>
  <p:transition spd="med" advClick="0" advTm="0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afterEffect" p14:presetBounceEnd="6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1" fill="hold" nodeType="afterEffect" p14:presetBounceEnd="6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2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" presetClass="entr" presetSubtype="4" fill="hold" grpId="0" nodeType="afterEffect" p14:presetBounceEnd="6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" presetClass="entr" presetSubtype="1" fill="hold" nodeType="afterEffect" p14:presetBounceEnd="6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2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3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5" presetID="2" presetClass="entr" presetSubtype="4" fill="hold" grpId="0" nodeType="afterEffect" p14:presetBounceEnd="6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7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8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0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3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2" presetClass="entr" presetSubtype="8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7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12" presetClass="entr" presetSubtype="8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500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41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12" presetClass="entr" presetSubtype="8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45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1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49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5" grpId="0" animBg="1"/>
          <p:bldP spid="9" grpId="0" animBg="1"/>
          <p:bldP spid="13" grpId="0" animBg="1"/>
          <p:bldP spid="14" grpId="0"/>
          <p:bldP spid="15" grpId="0"/>
          <p:bldP spid="16" grpId="0"/>
          <p:bldP spid="17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5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0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3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2" presetClass="entr" presetSubtype="8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7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12" presetClass="entr" presetSubtype="8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500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41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12" presetClass="entr" presetSubtype="8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45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1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49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5" grpId="0" animBg="1"/>
          <p:bldP spid="9" grpId="0" animBg="1"/>
          <p:bldP spid="13" grpId="0" animBg="1"/>
          <p:bldP spid="14" grpId="0"/>
          <p:bldP spid="15" grpId="0"/>
          <p:bldP spid="16" grpId="0"/>
          <p:bldP spid="17" grpId="0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823322" y="205624"/>
            <a:ext cx="261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25957" y="3504292"/>
            <a:ext cx="842415" cy="484636"/>
          </a:xfrm>
          <a:prstGeom prst="rect">
            <a:avLst/>
          </a:prstGeom>
          <a:noFill/>
        </p:spPr>
        <p:txBody>
          <a:bodyPr wrap="square" lIns="68543" tIns="34272" rIns="68543" bIns="34272" rtlCol="0" anchor="ctr">
            <a:spAutoFit/>
          </a:bodyPr>
          <a:lstStyle>
            <a:defPPr>
              <a:defRPr lang="zh-CN"/>
            </a:defPPr>
            <a:lvl1pPr algn="ctr">
              <a:defRPr>
                <a:gradFill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点击添加</a:t>
            </a:r>
            <a:endParaRPr kumimoji="0" lang="en-US" altLang="zh-CN" sz="1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文字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23749" y="2388839"/>
            <a:ext cx="1193420" cy="692337"/>
          </a:xfrm>
          <a:prstGeom prst="rect">
            <a:avLst/>
          </a:prstGeom>
          <a:noFill/>
        </p:spPr>
        <p:txBody>
          <a:bodyPr wrap="square" lIns="68543" tIns="34272" rIns="68543" bIns="34272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点击添加</a:t>
            </a:r>
            <a:endParaRPr kumimoji="0" lang="en-US" altLang="zh-CN" sz="1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文字点击添加</a:t>
            </a:r>
            <a:endParaRPr kumimoji="0" lang="en-US" altLang="zh-CN" sz="1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文字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07913" y="3328917"/>
            <a:ext cx="842415" cy="484636"/>
          </a:xfrm>
          <a:prstGeom prst="rect">
            <a:avLst/>
          </a:prstGeom>
          <a:noFill/>
        </p:spPr>
        <p:txBody>
          <a:bodyPr wrap="square" lIns="68543" tIns="34272" rIns="68543" bIns="34272" rtlCol="0" anchor="ctr">
            <a:spAutoFit/>
          </a:bodyPr>
          <a:lstStyle>
            <a:defPPr>
              <a:defRPr lang="zh-CN"/>
            </a:defPPr>
            <a:lvl1pPr algn="ctr">
              <a:defRPr sz="1600">
                <a:gradFill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点击添加</a:t>
            </a:r>
            <a:endParaRPr kumimoji="0" lang="en-US" altLang="zh-CN" sz="1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文字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689429" y="2517989"/>
            <a:ext cx="1193420" cy="484636"/>
          </a:xfrm>
          <a:prstGeom prst="rect">
            <a:avLst/>
          </a:prstGeom>
          <a:noFill/>
        </p:spPr>
        <p:txBody>
          <a:bodyPr wrap="square" lIns="68543" tIns="34272" rIns="68543" bIns="34272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点击添加</a:t>
            </a:r>
            <a:endParaRPr kumimoji="0" lang="en-US" altLang="zh-CN" sz="1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文字点击</a:t>
            </a:r>
          </a:p>
        </p:txBody>
      </p:sp>
      <p:sp>
        <p:nvSpPr>
          <p:cNvPr id="38" name="矩形 37"/>
          <p:cNvSpPr/>
          <p:nvPr/>
        </p:nvSpPr>
        <p:spPr>
          <a:xfrm>
            <a:off x="6454228" y="1833506"/>
            <a:ext cx="1943204" cy="2630881"/>
          </a:xfrm>
          <a:prstGeom prst="rect">
            <a:avLst/>
          </a:prstGeom>
        </p:spPr>
        <p:txBody>
          <a:bodyPr wrap="square" lIns="68543" tIns="34272" rIns="68543" bIns="34272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点击添加小标题</a:t>
            </a:r>
            <a:endParaRPr kumimoji="0" lang="en-US" altLang="zh-CN" sz="15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您的内容打在这里，或者通过复制您的文本后，在此框中选择粘贴，并选择只保留文字。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您的内容打在这里，或者通过复制您的文本后，在此框中选择粘贴，并选择只保留文字。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华文黑体" pitchFamily="2" charset="-122"/>
            </a:endParaRPr>
          </a:p>
        </p:txBody>
      </p:sp>
      <p:sp>
        <p:nvSpPr>
          <p:cNvPr id="43" name="Freeform 4"/>
          <p:cNvSpPr>
            <a:spLocks/>
          </p:cNvSpPr>
          <p:nvPr/>
        </p:nvSpPr>
        <p:spPr bwMode="auto">
          <a:xfrm>
            <a:off x="1838595" y="1869787"/>
            <a:ext cx="1746805" cy="1747374"/>
          </a:xfrm>
          <a:custGeom>
            <a:avLst/>
            <a:gdLst/>
            <a:ahLst/>
            <a:cxnLst/>
            <a:rect l="l" t="t" r="r" b="b"/>
            <a:pathLst>
              <a:path w="2628619" h="2628031">
                <a:moveTo>
                  <a:pt x="1316980" y="400615"/>
                </a:moveTo>
                <a:cubicBezTo>
                  <a:pt x="813885" y="400615"/>
                  <a:pt x="406046" y="809559"/>
                  <a:pt x="406046" y="1314016"/>
                </a:cubicBezTo>
                <a:cubicBezTo>
                  <a:pt x="406046" y="1818473"/>
                  <a:pt x="813885" y="2227417"/>
                  <a:pt x="1316980" y="2227417"/>
                </a:cubicBezTo>
                <a:cubicBezTo>
                  <a:pt x="1820075" y="2227417"/>
                  <a:pt x="2227914" y="1818473"/>
                  <a:pt x="2227914" y="1314016"/>
                </a:cubicBezTo>
                <a:cubicBezTo>
                  <a:pt x="2227914" y="809559"/>
                  <a:pt x="1820075" y="400615"/>
                  <a:pt x="1316980" y="400615"/>
                </a:cubicBezTo>
                <a:close/>
                <a:moveTo>
                  <a:pt x="1151586" y="0"/>
                </a:moveTo>
                <a:lnTo>
                  <a:pt x="1254227" y="145306"/>
                </a:lnTo>
                <a:lnTo>
                  <a:pt x="1316813" y="142801"/>
                </a:lnTo>
                <a:lnTo>
                  <a:pt x="1379399" y="145306"/>
                </a:lnTo>
                <a:lnTo>
                  <a:pt x="1482041" y="0"/>
                </a:lnTo>
                <a:lnTo>
                  <a:pt x="1522096" y="5011"/>
                </a:lnTo>
                <a:lnTo>
                  <a:pt x="1564654" y="12526"/>
                </a:lnTo>
                <a:lnTo>
                  <a:pt x="1617227" y="182885"/>
                </a:lnTo>
                <a:lnTo>
                  <a:pt x="1679813" y="200422"/>
                </a:lnTo>
                <a:lnTo>
                  <a:pt x="1707351" y="210443"/>
                </a:lnTo>
                <a:lnTo>
                  <a:pt x="1737392" y="220464"/>
                </a:lnTo>
                <a:lnTo>
                  <a:pt x="1880089" y="115243"/>
                </a:lnTo>
                <a:lnTo>
                  <a:pt x="1917640" y="132780"/>
                </a:lnTo>
                <a:lnTo>
                  <a:pt x="1955192" y="152822"/>
                </a:lnTo>
                <a:lnTo>
                  <a:pt x="1952689" y="333201"/>
                </a:lnTo>
                <a:lnTo>
                  <a:pt x="2002758" y="368275"/>
                </a:lnTo>
                <a:lnTo>
                  <a:pt x="2027792" y="388317"/>
                </a:lnTo>
                <a:lnTo>
                  <a:pt x="2052827" y="405854"/>
                </a:lnTo>
                <a:lnTo>
                  <a:pt x="2223061" y="348233"/>
                </a:lnTo>
                <a:lnTo>
                  <a:pt x="2253102" y="378296"/>
                </a:lnTo>
                <a:lnTo>
                  <a:pt x="2283144" y="408360"/>
                </a:lnTo>
                <a:lnTo>
                  <a:pt x="2225564" y="578718"/>
                </a:lnTo>
                <a:lnTo>
                  <a:pt x="2263116" y="626318"/>
                </a:lnTo>
                <a:lnTo>
                  <a:pt x="2298164" y="678929"/>
                </a:lnTo>
                <a:lnTo>
                  <a:pt x="2475909" y="676424"/>
                </a:lnTo>
                <a:lnTo>
                  <a:pt x="2495937" y="711498"/>
                </a:lnTo>
                <a:lnTo>
                  <a:pt x="2515964" y="749077"/>
                </a:lnTo>
                <a:lnTo>
                  <a:pt x="2408316" y="891877"/>
                </a:lnTo>
                <a:lnTo>
                  <a:pt x="2428343" y="952004"/>
                </a:lnTo>
                <a:lnTo>
                  <a:pt x="2438357" y="984572"/>
                </a:lnTo>
                <a:lnTo>
                  <a:pt x="2445868" y="1014636"/>
                </a:lnTo>
                <a:lnTo>
                  <a:pt x="2616102" y="1067246"/>
                </a:lnTo>
                <a:lnTo>
                  <a:pt x="2628619" y="1149920"/>
                </a:lnTo>
                <a:lnTo>
                  <a:pt x="2483419" y="1252637"/>
                </a:lnTo>
                <a:lnTo>
                  <a:pt x="2485923" y="1312763"/>
                </a:lnTo>
                <a:lnTo>
                  <a:pt x="2483419" y="1375395"/>
                </a:lnTo>
                <a:lnTo>
                  <a:pt x="2628619" y="1478111"/>
                </a:lnTo>
                <a:lnTo>
                  <a:pt x="2623612" y="1520701"/>
                </a:lnTo>
                <a:lnTo>
                  <a:pt x="2616102" y="1560785"/>
                </a:lnTo>
                <a:lnTo>
                  <a:pt x="2445868" y="1615901"/>
                </a:lnTo>
                <a:lnTo>
                  <a:pt x="2428343" y="1676028"/>
                </a:lnTo>
                <a:lnTo>
                  <a:pt x="2418330" y="1706091"/>
                </a:lnTo>
                <a:lnTo>
                  <a:pt x="2408316" y="1736154"/>
                </a:lnTo>
                <a:lnTo>
                  <a:pt x="2515964" y="1878955"/>
                </a:lnTo>
                <a:lnTo>
                  <a:pt x="2495937" y="1916534"/>
                </a:lnTo>
                <a:lnTo>
                  <a:pt x="2475909" y="1951608"/>
                </a:lnTo>
                <a:lnTo>
                  <a:pt x="2298164" y="1949102"/>
                </a:lnTo>
                <a:lnTo>
                  <a:pt x="2263116" y="2001713"/>
                </a:lnTo>
                <a:lnTo>
                  <a:pt x="2245592" y="2026766"/>
                </a:lnTo>
                <a:lnTo>
                  <a:pt x="2225564" y="2049313"/>
                </a:lnTo>
                <a:lnTo>
                  <a:pt x="2283144" y="2219672"/>
                </a:lnTo>
                <a:lnTo>
                  <a:pt x="2253102" y="2252240"/>
                </a:lnTo>
                <a:lnTo>
                  <a:pt x="2223061" y="2282304"/>
                </a:lnTo>
                <a:lnTo>
                  <a:pt x="2052827" y="2224682"/>
                </a:lnTo>
                <a:lnTo>
                  <a:pt x="2002758" y="2262261"/>
                </a:lnTo>
                <a:lnTo>
                  <a:pt x="1952689" y="2297335"/>
                </a:lnTo>
                <a:lnTo>
                  <a:pt x="1955192" y="2475210"/>
                </a:lnTo>
                <a:lnTo>
                  <a:pt x="1917640" y="2495252"/>
                </a:lnTo>
                <a:lnTo>
                  <a:pt x="1880089" y="2512789"/>
                </a:lnTo>
                <a:lnTo>
                  <a:pt x="1737392" y="2407567"/>
                </a:lnTo>
                <a:lnTo>
                  <a:pt x="1679813" y="2427609"/>
                </a:lnTo>
                <a:lnTo>
                  <a:pt x="1647268" y="2435125"/>
                </a:lnTo>
                <a:lnTo>
                  <a:pt x="1617227" y="2445146"/>
                </a:lnTo>
                <a:lnTo>
                  <a:pt x="1564654" y="2615505"/>
                </a:lnTo>
                <a:lnTo>
                  <a:pt x="1482041" y="2628031"/>
                </a:lnTo>
                <a:lnTo>
                  <a:pt x="1379399" y="2482725"/>
                </a:lnTo>
                <a:lnTo>
                  <a:pt x="1316813" y="2482725"/>
                </a:lnTo>
                <a:lnTo>
                  <a:pt x="1254227" y="2482725"/>
                </a:lnTo>
                <a:lnTo>
                  <a:pt x="1151586" y="2628031"/>
                </a:lnTo>
                <a:lnTo>
                  <a:pt x="1109027" y="2623021"/>
                </a:lnTo>
                <a:lnTo>
                  <a:pt x="1066469" y="2615505"/>
                </a:lnTo>
                <a:lnTo>
                  <a:pt x="1013896" y="2445146"/>
                </a:lnTo>
                <a:lnTo>
                  <a:pt x="953813" y="2427609"/>
                </a:lnTo>
                <a:lnTo>
                  <a:pt x="923772" y="2417588"/>
                </a:lnTo>
                <a:lnTo>
                  <a:pt x="896234" y="2407567"/>
                </a:lnTo>
                <a:lnTo>
                  <a:pt x="753538" y="2512789"/>
                </a:lnTo>
                <a:lnTo>
                  <a:pt x="715986" y="2495252"/>
                </a:lnTo>
                <a:lnTo>
                  <a:pt x="678434" y="2475210"/>
                </a:lnTo>
                <a:lnTo>
                  <a:pt x="680938" y="2297335"/>
                </a:lnTo>
                <a:lnTo>
                  <a:pt x="630869" y="2262261"/>
                </a:lnTo>
                <a:lnTo>
                  <a:pt x="605834" y="2242219"/>
                </a:lnTo>
                <a:lnTo>
                  <a:pt x="580800" y="2224682"/>
                </a:lnTo>
                <a:lnTo>
                  <a:pt x="410566" y="2282304"/>
                </a:lnTo>
                <a:lnTo>
                  <a:pt x="380524" y="2252240"/>
                </a:lnTo>
                <a:lnTo>
                  <a:pt x="350483" y="2219672"/>
                </a:lnTo>
                <a:lnTo>
                  <a:pt x="408062" y="2049313"/>
                </a:lnTo>
                <a:lnTo>
                  <a:pt x="370510" y="2001713"/>
                </a:lnTo>
                <a:lnTo>
                  <a:pt x="335462" y="1949102"/>
                </a:lnTo>
                <a:lnTo>
                  <a:pt x="157717" y="1951608"/>
                </a:lnTo>
                <a:lnTo>
                  <a:pt x="137690" y="1916534"/>
                </a:lnTo>
                <a:lnTo>
                  <a:pt x="117662" y="1878955"/>
                </a:lnTo>
                <a:lnTo>
                  <a:pt x="225310" y="1736154"/>
                </a:lnTo>
                <a:lnTo>
                  <a:pt x="205283" y="1676028"/>
                </a:lnTo>
                <a:lnTo>
                  <a:pt x="195269" y="1645964"/>
                </a:lnTo>
                <a:lnTo>
                  <a:pt x="187759" y="1615901"/>
                </a:lnTo>
                <a:lnTo>
                  <a:pt x="15021" y="1560785"/>
                </a:lnTo>
                <a:lnTo>
                  <a:pt x="0" y="1478111"/>
                </a:lnTo>
                <a:lnTo>
                  <a:pt x="150207" y="1375395"/>
                </a:lnTo>
                <a:lnTo>
                  <a:pt x="147703" y="1312763"/>
                </a:lnTo>
                <a:lnTo>
                  <a:pt x="150207" y="1252637"/>
                </a:lnTo>
                <a:lnTo>
                  <a:pt x="0" y="1149920"/>
                </a:lnTo>
                <a:lnTo>
                  <a:pt x="7510" y="1107331"/>
                </a:lnTo>
                <a:lnTo>
                  <a:pt x="15021" y="1067246"/>
                </a:lnTo>
                <a:lnTo>
                  <a:pt x="187759" y="1014636"/>
                </a:lnTo>
                <a:lnTo>
                  <a:pt x="205283" y="952004"/>
                </a:lnTo>
                <a:lnTo>
                  <a:pt x="215297" y="921941"/>
                </a:lnTo>
                <a:lnTo>
                  <a:pt x="225310" y="891877"/>
                </a:lnTo>
                <a:lnTo>
                  <a:pt x="117662" y="749077"/>
                </a:lnTo>
                <a:lnTo>
                  <a:pt x="137690" y="711498"/>
                </a:lnTo>
                <a:lnTo>
                  <a:pt x="157717" y="676424"/>
                </a:lnTo>
                <a:lnTo>
                  <a:pt x="335462" y="678929"/>
                </a:lnTo>
                <a:lnTo>
                  <a:pt x="370510" y="626318"/>
                </a:lnTo>
                <a:lnTo>
                  <a:pt x="388034" y="601266"/>
                </a:lnTo>
                <a:lnTo>
                  <a:pt x="408062" y="578718"/>
                </a:lnTo>
                <a:lnTo>
                  <a:pt x="350483" y="408360"/>
                </a:lnTo>
                <a:lnTo>
                  <a:pt x="380524" y="378296"/>
                </a:lnTo>
                <a:lnTo>
                  <a:pt x="410566" y="348233"/>
                </a:lnTo>
                <a:lnTo>
                  <a:pt x="580800" y="405854"/>
                </a:lnTo>
                <a:lnTo>
                  <a:pt x="630869" y="368275"/>
                </a:lnTo>
                <a:lnTo>
                  <a:pt x="680938" y="333201"/>
                </a:lnTo>
                <a:lnTo>
                  <a:pt x="678434" y="152822"/>
                </a:lnTo>
                <a:lnTo>
                  <a:pt x="715986" y="132780"/>
                </a:lnTo>
                <a:lnTo>
                  <a:pt x="753538" y="115243"/>
                </a:lnTo>
                <a:lnTo>
                  <a:pt x="896234" y="220464"/>
                </a:lnTo>
                <a:lnTo>
                  <a:pt x="953813" y="200422"/>
                </a:lnTo>
                <a:lnTo>
                  <a:pt x="983855" y="190401"/>
                </a:lnTo>
                <a:lnTo>
                  <a:pt x="1013896" y="182885"/>
                </a:lnTo>
                <a:lnTo>
                  <a:pt x="1066469" y="12526"/>
                </a:lnTo>
                <a:close/>
              </a:path>
            </a:pathLst>
          </a:custGeom>
          <a:solidFill>
            <a:schemeClr val="accent2"/>
          </a:solidFill>
          <a:ln w="0" cap="flat" cmpd="sng" algn="ctr">
            <a:noFill/>
            <a:prstDash val="solid"/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  <a:extLst/>
        </p:spPr>
        <p:txBody>
          <a:bodyPr lIns="0" tIns="34272" rIns="0" bIns="34272" anchor="ctr"/>
          <a:lstStyle/>
          <a:p>
            <a:pPr marL="0" marR="0" lvl="0" indent="0" algn="ctr" defTabSz="685434" rtl="0" eaLnBrk="1" fontAlgn="base" latinLnBrk="0" hangingPunct="1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endParaRPr kumimoji="0" lang="en-US" sz="2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44" name="Freeform 6"/>
          <p:cNvSpPr>
            <a:spLocks/>
          </p:cNvSpPr>
          <p:nvPr/>
        </p:nvSpPr>
        <p:spPr bwMode="auto">
          <a:xfrm>
            <a:off x="3330306" y="2822178"/>
            <a:ext cx="1380704" cy="1381156"/>
          </a:xfrm>
          <a:custGeom>
            <a:avLst/>
            <a:gdLst/>
            <a:ahLst/>
            <a:cxnLst/>
            <a:rect l="l" t="t" r="r" b="b"/>
            <a:pathLst>
              <a:path w="1487948" h="1487615">
                <a:moveTo>
                  <a:pt x="743975" y="297790"/>
                </a:moveTo>
                <a:cubicBezTo>
                  <a:pt x="496116" y="297790"/>
                  <a:pt x="295186" y="497479"/>
                  <a:pt x="295186" y="743808"/>
                </a:cubicBezTo>
                <a:cubicBezTo>
                  <a:pt x="295186" y="990137"/>
                  <a:pt x="496116" y="1189826"/>
                  <a:pt x="743975" y="1189826"/>
                </a:cubicBezTo>
                <a:cubicBezTo>
                  <a:pt x="991834" y="1189826"/>
                  <a:pt x="1192764" y="990137"/>
                  <a:pt x="1192764" y="743808"/>
                </a:cubicBezTo>
                <a:cubicBezTo>
                  <a:pt x="1192764" y="497479"/>
                  <a:pt x="991834" y="297790"/>
                  <a:pt x="743975" y="297790"/>
                </a:cubicBezTo>
                <a:close/>
                <a:moveTo>
                  <a:pt x="693753" y="0"/>
                </a:moveTo>
                <a:lnTo>
                  <a:pt x="770837" y="149228"/>
                </a:lnTo>
                <a:lnTo>
                  <a:pt x="801203" y="151560"/>
                </a:lnTo>
                <a:lnTo>
                  <a:pt x="829233" y="153891"/>
                </a:lnTo>
                <a:lnTo>
                  <a:pt x="857264" y="158555"/>
                </a:lnTo>
                <a:lnTo>
                  <a:pt x="885294" y="163218"/>
                </a:lnTo>
                <a:lnTo>
                  <a:pt x="997416" y="41970"/>
                </a:lnTo>
                <a:lnTo>
                  <a:pt x="1018439" y="48965"/>
                </a:lnTo>
                <a:lnTo>
                  <a:pt x="1037126" y="58292"/>
                </a:lnTo>
                <a:lnTo>
                  <a:pt x="1076835" y="74614"/>
                </a:lnTo>
                <a:lnTo>
                  <a:pt x="1069828" y="240164"/>
                </a:lnTo>
                <a:lnTo>
                  <a:pt x="1093186" y="256485"/>
                </a:lnTo>
                <a:lnTo>
                  <a:pt x="1116545" y="272807"/>
                </a:lnTo>
                <a:lnTo>
                  <a:pt x="1139904" y="291461"/>
                </a:lnTo>
                <a:lnTo>
                  <a:pt x="1160927" y="312446"/>
                </a:lnTo>
                <a:lnTo>
                  <a:pt x="1312758" y="261149"/>
                </a:lnTo>
                <a:lnTo>
                  <a:pt x="1340789" y="298456"/>
                </a:lnTo>
                <a:lnTo>
                  <a:pt x="1352468" y="317109"/>
                </a:lnTo>
                <a:lnTo>
                  <a:pt x="1368819" y="335763"/>
                </a:lnTo>
                <a:lnTo>
                  <a:pt x="1280056" y="468669"/>
                </a:lnTo>
                <a:lnTo>
                  <a:pt x="1287064" y="480327"/>
                </a:lnTo>
                <a:lnTo>
                  <a:pt x="1294071" y="496649"/>
                </a:lnTo>
                <a:lnTo>
                  <a:pt x="1305750" y="522298"/>
                </a:lnTo>
                <a:lnTo>
                  <a:pt x="1315094" y="547946"/>
                </a:lnTo>
                <a:lnTo>
                  <a:pt x="1324437" y="575926"/>
                </a:lnTo>
                <a:lnTo>
                  <a:pt x="1476269" y="608570"/>
                </a:lnTo>
                <a:lnTo>
                  <a:pt x="1483276" y="652872"/>
                </a:lnTo>
                <a:lnTo>
                  <a:pt x="1487948" y="701837"/>
                </a:lnTo>
                <a:lnTo>
                  <a:pt x="1350132" y="774120"/>
                </a:lnTo>
                <a:lnTo>
                  <a:pt x="1347796" y="802100"/>
                </a:lnTo>
                <a:lnTo>
                  <a:pt x="1345460" y="830080"/>
                </a:lnTo>
                <a:lnTo>
                  <a:pt x="1340789" y="855729"/>
                </a:lnTo>
                <a:lnTo>
                  <a:pt x="1333781" y="886040"/>
                </a:lnTo>
                <a:lnTo>
                  <a:pt x="1448238" y="988635"/>
                </a:lnTo>
                <a:lnTo>
                  <a:pt x="1431887" y="1032937"/>
                </a:lnTo>
                <a:lnTo>
                  <a:pt x="1410865" y="1077239"/>
                </a:lnTo>
                <a:lnTo>
                  <a:pt x="1259033" y="1067912"/>
                </a:lnTo>
                <a:lnTo>
                  <a:pt x="1242682" y="1093560"/>
                </a:lnTo>
                <a:lnTo>
                  <a:pt x="1226331" y="1116877"/>
                </a:lnTo>
                <a:lnTo>
                  <a:pt x="1209980" y="1137862"/>
                </a:lnTo>
                <a:lnTo>
                  <a:pt x="1191293" y="1158848"/>
                </a:lnTo>
                <a:lnTo>
                  <a:pt x="1235674" y="1303412"/>
                </a:lnTo>
                <a:lnTo>
                  <a:pt x="1198301" y="1336056"/>
                </a:lnTo>
                <a:lnTo>
                  <a:pt x="1179614" y="1350046"/>
                </a:lnTo>
                <a:lnTo>
                  <a:pt x="1158591" y="1364036"/>
                </a:lnTo>
                <a:lnTo>
                  <a:pt x="1030118" y="1282427"/>
                </a:lnTo>
                <a:lnTo>
                  <a:pt x="1006759" y="1294085"/>
                </a:lnTo>
                <a:lnTo>
                  <a:pt x="981065" y="1305744"/>
                </a:lnTo>
                <a:lnTo>
                  <a:pt x="955370" y="1315071"/>
                </a:lnTo>
                <a:lnTo>
                  <a:pt x="927340" y="1324397"/>
                </a:lnTo>
                <a:lnTo>
                  <a:pt x="892302" y="1475957"/>
                </a:lnTo>
                <a:lnTo>
                  <a:pt x="845584" y="1482952"/>
                </a:lnTo>
                <a:lnTo>
                  <a:pt x="798867" y="1487615"/>
                </a:lnTo>
                <a:lnTo>
                  <a:pt x="728791" y="1350046"/>
                </a:lnTo>
                <a:lnTo>
                  <a:pt x="700761" y="1350046"/>
                </a:lnTo>
                <a:lnTo>
                  <a:pt x="672730" y="1345382"/>
                </a:lnTo>
                <a:lnTo>
                  <a:pt x="642364" y="1343051"/>
                </a:lnTo>
                <a:lnTo>
                  <a:pt x="616669" y="1336056"/>
                </a:lnTo>
                <a:lnTo>
                  <a:pt x="511555" y="1450308"/>
                </a:lnTo>
                <a:lnTo>
                  <a:pt x="488197" y="1443313"/>
                </a:lnTo>
                <a:lnTo>
                  <a:pt x="467174" y="1436318"/>
                </a:lnTo>
                <a:lnTo>
                  <a:pt x="422792" y="1417665"/>
                </a:lnTo>
                <a:lnTo>
                  <a:pt x="429800" y="1259110"/>
                </a:lnTo>
                <a:lnTo>
                  <a:pt x="406441" y="1242788"/>
                </a:lnTo>
                <a:lnTo>
                  <a:pt x="383083" y="1226467"/>
                </a:lnTo>
                <a:lnTo>
                  <a:pt x="362060" y="1210145"/>
                </a:lnTo>
                <a:lnTo>
                  <a:pt x="341037" y="1191491"/>
                </a:lnTo>
                <a:lnTo>
                  <a:pt x="184534" y="1238125"/>
                </a:lnTo>
                <a:lnTo>
                  <a:pt x="156503" y="1205481"/>
                </a:lnTo>
                <a:lnTo>
                  <a:pt x="130809" y="1170506"/>
                </a:lnTo>
                <a:lnTo>
                  <a:pt x="219572" y="1032937"/>
                </a:lnTo>
                <a:lnTo>
                  <a:pt x="207893" y="1007288"/>
                </a:lnTo>
                <a:lnTo>
                  <a:pt x="193877" y="981640"/>
                </a:lnTo>
                <a:lnTo>
                  <a:pt x="182198" y="955991"/>
                </a:lnTo>
                <a:lnTo>
                  <a:pt x="172854" y="928011"/>
                </a:lnTo>
                <a:lnTo>
                  <a:pt x="14015" y="893036"/>
                </a:lnTo>
                <a:lnTo>
                  <a:pt x="7008" y="848734"/>
                </a:lnTo>
                <a:lnTo>
                  <a:pt x="0" y="806763"/>
                </a:lnTo>
                <a:lnTo>
                  <a:pt x="147160" y="732149"/>
                </a:lnTo>
                <a:lnTo>
                  <a:pt x="149496" y="701837"/>
                </a:lnTo>
                <a:lnTo>
                  <a:pt x="151832" y="671525"/>
                </a:lnTo>
                <a:lnTo>
                  <a:pt x="156503" y="643545"/>
                </a:lnTo>
                <a:lnTo>
                  <a:pt x="161175" y="615565"/>
                </a:lnTo>
                <a:lnTo>
                  <a:pt x="39710" y="501312"/>
                </a:lnTo>
                <a:lnTo>
                  <a:pt x="53725" y="461674"/>
                </a:lnTo>
                <a:lnTo>
                  <a:pt x="70076" y="424367"/>
                </a:lnTo>
                <a:lnTo>
                  <a:pt x="238259" y="431362"/>
                </a:lnTo>
                <a:lnTo>
                  <a:pt x="254610" y="408045"/>
                </a:lnTo>
                <a:lnTo>
                  <a:pt x="273297" y="384728"/>
                </a:lnTo>
                <a:lnTo>
                  <a:pt x="289648" y="361411"/>
                </a:lnTo>
                <a:lnTo>
                  <a:pt x="310671" y="340426"/>
                </a:lnTo>
                <a:lnTo>
                  <a:pt x="259282" y="177208"/>
                </a:lnTo>
                <a:lnTo>
                  <a:pt x="289648" y="151560"/>
                </a:lnTo>
                <a:lnTo>
                  <a:pt x="322350" y="128243"/>
                </a:lnTo>
                <a:lnTo>
                  <a:pt x="467174" y="219179"/>
                </a:lnTo>
                <a:lnTo>
                  <a:pt x="492868" y="205188"/>
                </a:lnTo>
                <a:lnTo>
                  <a:pt x="518563" y="193530"/>
                </a:lnTo>
                <a:lnTo>
                  <a:pt x="546593" y="184203"/>
                </a:lnTo>
                <a:lnTo>
                  <a:pt x="574624" y="174876"/>
                </a:lnTo>
                <a:lnTo>
                  <a:pt x="609662" y="9327"/>
                </a:lnTo>
                <a:lnTo>
                  <a:pt x="630685" y="6995"/>
                </a:lnTo>
                <a:lnTo>
                  <a:pt x="651707" y="2332"/>
                </a:lnTo>
                <a:close/>
              </a:path>
            </a:pathLst>
          </a:custGeom>
          <a:solidFill>
            <a:schemeClr val="accent3"/>
          </a:solidFill>
          <a:ln w="0" cap="flat" cmpd="sng" algn="ctr">
            <a:noFill/>
            <a:prstDash val="solid"/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  <a:extLst/>
        </p:spPr>
        <p:txBody>
          <a:bodyPr lIns="0" tIns="34272" rIns="0" bIns="34272" anchor="ctr"/>
          <a:lstStyle/>
          <a:p>
            <a:pPr marL="0" marR="0" lvl="0" indent="0" algn="ctr" defTabSz="685434" rtl="0" eaLnBrk="1" fontAlgn="base" latinLnBrk="0" hangingPunct="1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endParaRPr kumimoji="0" lang="en-US" sz="2100" b="0" i="0" u="none" strike="noStrike" kern="0" cap="none" spc="0" normalizeH="0" baseline="0" noProof="0" dirty="0">
              <a:ln>
                <a:noFill/>
              </a:ln>
              <a:solidFill>
                <a:srgbClr val="414455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45" name="Freeform 8"/>
          <p:cNvSpPr>
            <a:spLocks/>
          </p:cNvSpPr>
          <p:nvPr/>
        </p:nvSpPr>
        <p:spPr bwMode="auto">
          <a:xfrm>
            <a:off x="685592" y="2955687"/>
            <a:ext cx="1523907" cy="1523500"/>
          </a:xfrm>
          <a:custGeom>
            <a:avLst/>
            <a:gdLst/>
            <a:ahLst/>
            <a:cxnLst/>
            <a:rect l="l" t="t" r="r" b="b"/>
            <a:pathLst>
              <a:path w="2075647" h="2080525">
                <a:moveTo>
                  <a:pt x="1036488" y="349870"/>
                </a:moveTo>
                <a:cubicBezTo>
                  <a:pt x="655847" y="349870"/>
                  <a:pt x="347277" y="658371"/>
                  <a:pt x="347277" y="1038927"/>
                </a:cubicBezTo>
                <a:cubicBezTo>
                  <a:pt x="347277" y="1419483"/>
                  <a:pt x="655847" y="1727984"/>
                  <a:pt x="1036488" y="1727984"/>
                </a:cubicBezTo>
                <a:cubicBezTo>
                  <a:pt x="1417129" y="1727984"/>
                  <a:pt x="1725699" y="1419483"/>
                  <a:pt x="1725699" y="1038927"/>
                </a:cubicBezTo>
                <a:cubicBezTo>
                  <a:pt x="1725699" y="658371"/>
                  <a:pt x="1417129" y="349870"/>
                  <a:pt x="1036488" y="349870"/>
                </a:cubicBezTo>
                <a:close/>
                <a:moveTo>
                  <a:pt x="1096908" y="0"/>
                </a:moveTo>
                <a:lnTo>
                  <a:pt x="1138010" y="2569"/>
                </a:lnTo>
                <a:lnTo>
                  <a:pt x="1179112" y="7706"/>
                </a:lnTo>
                <a:lnTo>
                  <a:pt x="1230489" y="174661"/>
                </a:lnTo>
                <a:lnTo>
                  <a:pt x="1261315" y="182367"/>
                </a:lnTo>
                <a:lnTo>
                  <a:pt x="1292142" y="192641"/>
                </a:lnTo>
                <a:lnTo>
                  <a:pt x="1322968" y="200347"/>
                </a:lnTo>
                <a:lnTo>
                  <a:pt x="1353795" y="213190"/>
                </a:lnTo>
                <a:lnTo>
                  <a:pt x="1487376" y="100173"/>
                </a:lnTo>
                <a:lnTo>
                  <a:pt x="1523340" y="118153"/>
                </a:lnTo>
                <a:lnTo>
                  <a:pt x="1559304" y="138702"/>
                </a:lnTo>
                <a:lnTo>
                  <a:pt x="1538753" y="313363"/>
                </a:lnTo>
                <a:lnTo>
                  <a:pt x="1569580" y="333912"/>
                </a:lnTo>
                <a:lnTo>
                  <a:pt x="1595269" y="354460"/>
                </a:lnTo>
                <a:lnTo>
                  <a:pt x="1618388" y="375008"/>
                </a:lnTo>
                <a:lnTo>
                  <a:pt x="1644077" y="398125"/>
                </a:lnTo>
                <a:lnTo>
                  <a:pt x="1811054" y="344186"/>
                </a:lnTo>
                <a:lnTo>
                  <a:pt x="1836742" y="375008"/>
                </a:lnTo>
                <a:lnTo>
                  <a:pt x="1862431" y="405831"/>
                </a:lnTo>
                <a:lnTo>
                  <a:pt x="1777658" y="562512"/>
                </a:lnTo>
                <a:lnTo>
                  <a:pt x="1811054" y="619021"/>
                </a:lnTo>
                <a:lnTo>
                  <a:pt x="1823898" y="647275"/>
                </a:lnTo>
                <a:lnTo>
                  <a:pt x="1839311" y="678097"/>
                </a:lnTo>
                <a:lnTo>
                  <a:pt x="2019132" y="693508"/>
                </a:lnTo>
                <a:lnTo>
                  <a:pt x="2031976" y="732037"/>
                </a:lnTo>
                <a:lnTo>
                  <a:pt x="2042252" y="770565"/>
                </a:lnTo>
                <a:lnTo>
                  <a:pt x="1900964" y="881013"/>
                </a:lnTo>
                <a:lnTo>
                  <a:pt x="1906102" y="914404"/>
                </a:lnTo>
                <a:lnTo>
                  <a:pt x="1911240" y="945226"/>
                </a:lnTo>
                <a:lnTo>
                  <a:pt x="1913808" y="981186"/>
                </a:lnTo>
                <a:lnTo>
                  <a:pt x="1913808" y="1014577"/>
                </a:lnTo>
                <a:lnTo>
                  <a:pt x="2075647" y="1096771"/>
                </a:lnTo>
                <a:lnTo>
                  <a:pt x="2073078" y="1135299"/>
                </a:lnTo>
                <a:lnTo>
                  <a:pt x="2067941" y="1173827"/>
                </a:lnTo>
                <a:lnTo>
                  <a:pt x="1893257" y="1225198"/>
                </a:lnTo>
                <a:lnTo>
                  <a:pt x="1885551" y="1258589"/>
                </a:lnTo>
                <a:lnTo>
                  <a:pt x="1875275" y="1289412"/>
                </a:lnTo>
                <a:lnTo>
                  <a:pt x="1865000" y="1320235"/>
                </a:lnTo>
                <a:lnTo>
                  <a:pt x="1854724" y="1351057"/>
                </a:lnTo>
                <a:lnTo>
                  <a:pt x="1975461" y="1494896"/>
                </a:lnTo>
                <a:lnTo>
                  <a:pt x="1957479" y="1528287"/>
                </a:lnTo>
                <a:lnTo>
                  <a:pt x="1942066" y="1559110"/>
                </a:lnTo>
                <a:lnTo>
                  <a:pt x="1754538" y="1538561"/>
                </a:lnTo>
                <a:lnTo>
                  <a:pt x="1736556" y="1564247"/>
                </a:lnTo>
                <a:lnTo>
                  <a:pt x="1716005" y="1592501"/>
                </a:lnTo>
                <a:lnTo>
                  <a:pt x="1692886" y="1615618"/>
                </a:lnTo>
                <a:lnTo>
                  <a:pt x="1672335" y="1641303"/>
                </a:lnTo>
                <a:lnTo>
                  <a:pt x="1728850" y="1821102"/>
                </a:lnTo>
                <a:lnTo>
                  <a:pt x="1700592" y="1844219"/>
                </a:lnTo>
                <a:lnTo>
                  <a:pt x="1672335" y="1864767"/>
                </a:lnTo>
                <a:lnTo>
                  <a:pt x="1507927" y="1774868"/>
                </a:lnTo>
                <a:lnTo>
                  <a:pt x="1451412" y="1808259"/>
                </a:lnTo>
                <a:lnTo>
                  <a:pt x="1420585" y="1823670"/>
                </a:lnTo>
                <a:lnTo>
                  <a:pt x="1392328" y="1839081"/>
                </a:lnTo>
                <a:lnTo>
                  <a:pt x="1374346" y="2026586"/>
                </a:lnTo>
                <a:lnTo>
                  <a:pt x="1340950" y="2039428"/>
                </a:lnTo>
                <a:lnTo>
                  <a:pt x="1307555" y="2047134"/>
                </a:lnTo>
                <a:lnTo>
                  <a:pt x="1186818" y="1898158"/>
                </a:lnTo>
                <a:lnTo>
                  <a:pt x="1155992" y="1903295"/>
                </a:lnTo>
                <a:lnTo>
                  <a:pt x="1122596" y="1908432"/>
                </a:lnTo>
                <a:lnTo>
                  <a:pt x="1091770" y="1911001"/>
                </a:lnTo>
                <a:lnTo>
                  <a:pt x="1058375" y="1911001"/>
                </a:lnTo>
                <a:lnTo>
                  <a:pt x="971033" y="2080525"/>
                </a:lnTo>
                <a:lnTo>
                  <a:pt x="935069" y="2077957"/>
                </a:lnTo>
                <a:lnTo>
                  <a:pt x="901674" y="2072819"/>
                </a:lnTo>
                <a:lnTo>
                  <a:pt x="845158" y="1890452"/>
                </a:lnTo>
                <a:lnTo>
                  <a:pt x="814332" y="1882747"/>
                </a:lnTo>
                <a:lnTo>
                  <a:pt x="780937" y="1875041"/>
                </a:lnTo>
                <a:lnTo>
                  <a:pt x="750110" y="1864767"/>
                </a:lnTo>
                <a:lnTo>
                  <a:pt x="719284" y="1851924"/>
                </a:lnTo>
                <a:lnTo>
                  <a:pt x="577996" y="1975215"/>
                </a:lnTo>
                <a:lnTo>
                  <a:pt x="544601" y="1959803"/>
                </a:lnTo>
                <a:lnTo>
                  <a:pt x="511205" y="1939255"/>
                </a:lnTo>
                <a:lnTo>
                  <a:pt x="531756" y="1754319"/>
                </a:lnTo>
                <a:lnTo>
                  <a:pt x="506068" y="1733771"/>
                </a:lnTo>
                <a:lnTo>
                  <a:pt x="480379" y="1713223"/>
                </a:lnTo>
                <a:lnTo>
                  <a:pt x="454690" y="1690106"/>
                </a:lnTo>
                <a:lnTo>
                  <a:pt x="431570" y="1669557"/>
                </a:lnTo>
                <a:lnTo>
                  <a:pt x="254318" y="1726065"/>
                </a:lnTo>
                <a:lnTo>
                  <a:pt x="231198" y="1697811"/>
                </a:lnTo>
                <a:lnTo>
                  <a:pt x="208079" y="1666989"/>
                </a:lnTo>
                <a:lnTo>
                  <a:pt x="297989" y="1505170"/>
                </a:lnTo>
                <a:lnTo>
                  <a:pt x="264594" y="1446093"/>
                </a:lnTo>
                <a:lnTo>
                  <a:pt x="249181" y="1417839"/>
                </a:lnTo>
                <a:lnTo>
                  <a:pt x="236336" y="1387017"/>
                </a:lnTo>
                <a:lnTo>
                  <a:pt x="51378" y="1371606"/>
                </a:lnTo>
                <a:lnTo>
                  <a:pt x="41102" y="1338214"/>
                </a:lnTo>
                <a:lnTo>
                  <a:pt x="30827" y="1302255"/>
                </a:lnTo>
                <a:lnTo>
                  <a:pt x="172114" y="1184101"/>
                </a:lnTo>
                <a:lnTo>
                  <a:pt x="166977" y="1153279"/>
                </a:lnTo>
                <a:lnTo>
                  <a:pt x="164408" y="1119888"/>
                </a:lnTo>
                <a:lnTo>
                  <a:pt x="161839" y="1086497"/>
                </a:lnTo>
                <a:lnTo>
                  <a:pt x="159270" y="1053105"/>
                </a:lnTo>
                <a:lnTo>
                  <a:pt x="0" y="970912"/>
                </a:lnTo>
                <a:lnTo>
                  <a:pt x="2569" y="929815"/>
                </a:lnTo>
                <a:lnTo>
                  <a:pt x="7707" y="893855"/>
                </a:lnTo>
                <a:lnTo>
                  <a:pt x="179821" y="842484"/>
                </a:lnTo>
                <a:lnTo>
                  <a:pt x="187528" y="811662"/>
                </a:lnTo>
                <a:lnTo>
                  <a:pt x="200372" y="778271"/>
                </a:lnTo>
                <a:lnTo>
                  <a:pt x="210647" y="747448"/>
                </a:lnTo>
                <a:lnTo>
                  <a:pt x="220923" y="714057"/>
                </a:lnTo>
                <a:lnTo>
                  <a:pt x="105324" y="577924"/>
                </a:lnTo>
                <a:lnTo>
                  <a:pt x="123306" y="544533"/>
                </a:lnTo>
                <a:lnTo>
                  <a:pt x="141288" y="511141"/>
                </a:lnTo>
                <a:lnTo>
                  <a:pt x="321109" y="529121"/>
                </a:lnTo>
                <a:lnTo>
                  <a:pt x="339091" y="503436"/>
                </a:lnTo>
                <a:lnTo>
                  <a:pt x="359642" y="477750"/>
                </a:lnTo>
                <a:lnTo>
                  <a:pt x="380193" y="449496"/>
                </a:lnTo>
                <a:lnTo>
                  <a:pt x="403313" y="426379"/>
                </a:lnTo>
                <a:lnTo>
                  <a:pt x="349366" y="259424"/>
                </a:lnTo>
                <a:lnTo>
                  <a:pt x="380193" y="233738"/>
                </a:lnTo>
                <a:lnTo>
                  <a:pt x="411019" y="205484"/>
                </a:lnTo>
                <a:lnTo>
                  <a:pt x="567720" y="292815"/>
                </a:lnTo>
                <a:lnTo>
                  <a:pt x="624236" y="259424"/>
                </a:lnTo>
                <a:lnTo>
                  <a:pt x="655062" y="244012"/>
                </a:lnTo>
                <a:lnTo>
                  <a:pt x="683320" y="231170"/>
                </a:lnTo>
                <a:lnTo>
                  <a:pt x="698733" y="53940"/>
                </a:lnTo>
                <a:lnTo>
                  <a:pt x="737266" y="41097"/>
                </a:lnTo>
                <a:lnTo>
                  <a:pt x="775799" y="30823"/>
                </a:lnTo>
                <a:lnTo>
                  <a:pt x="886260" y="166956"/>
                </a:lnTo>
                <a:lnTo>
                  <a:pt x="919656" y="161819"/>
                </a:lnTo>
                <a:lnTo>
                  <a:pt x="953051" y="159250"/>
                </a:lnTo>
                <a:lnTo>
                  <a:pt x="983877" y="156682"/>
                </a:lnTo>
                <a:lnTo>
                  <a:pt x="1017273" y="154113"/>
                </a:lnTo>
                <a:close/>
              </a:path>
            </a:pathLst>
          </a:custGeom>
          <a:solidFill>
            <a:schemeClr val="accent1"/>
          </a:solidFill>
          <a:ln w="0" cap="flat" cmpd="sng" algn="ctr">
            <a:noFill/>
            <a:prstDash val="solid"/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  <a:extLst/>
        </p:spPr>
        <p:txBody>
          <a:bodyPr lIns="0" tIns="34272" rIns="0" bIns="34272" anchor="ctr"/>
          <a:lstStyle/>
          <a:p>
            <a:pPr marL="0" marR="0" lvl="0" indent="0" algn="ctr" defTabSz="685434" rtl="0" eaLnBrk="1" fontAlgn="base" latinLnBrk="0" hangingPunct="1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endParaRPr kumimoji="0" lang="en-US" sz="2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46" name="Freeform 6"/>
          <p:cNvSpPr>
            <a:spLocks/>
          </p:cNvSpPr>
          <p:nvPr/>
        </p:nvSpPr>
        <p:spPr bwMode="auto">
          <a:xfrm>
            <a:off x="4443769" y="1924815"/>
            <a:ext cx="1667814" cy="1668361"/>
          </a:xfrm>
          <a:custGeom>
            <a:avLst/>
            <a:gdLst/>
            <a:ahLst/>
            <a:cxnLst/>
            <a:rect l="l" t="t" r="r" b="b"/>
            <a:pathLst>
              <a:path w="1487948" h="1487615">
                <a:moveTo>
                  <a:pt x="743975" y="297790"/>
                </a:moveTo>
                <a:cubicBezTo>
                  <a:pt x="496116" y="297790"/>
                  <a:pt x="295186" y="497479"/>
                  <a:pt x="295186" y="743808"/>
                </a:cubicBezTo>
                <a:cubicBezTo>
                  <a:pt x="295186" y="990137"/>
                  <a:pt x="496116" y="1189826"/>
                  <a:pt x="743975" y="1189826"/>
                </a:cubicBezTo>
                <a:cubicBezTo>
                  <a:pt x="991834" y="1189826"/>
                  <a:pt x="1192764" y="990137"/>
                  <a:pt x="1192764" y="743808"/>
                </a:cubicBezTo>
                <a:cubicBezTo>
                  <a:pt x="1192764" y="497479"/>
                  <a:pt x="991834" y="297790"/>
                  <a:pt x="743975" y="297790"/>
                </a:cubicBezTo>
                <a:close/>
                <a:moveTo>
                  <a:pt x="693753" y="0"/>
                </a:moveTo>
                <a:lnTo>
                  <a:pt x="770837" y="149228"/>
                </a:lnTo>
                <a:lnTo>
                  <a:pt x="801203" y="151560"/>
                </a:lnTo>
                <a:lnTo>
                  <a:pt x="829233" y="153891"/>
                </a:lnTo>
                <a:lnTo>
                  <a:pt x="857264" y="158555"/>
                </a:lnTo>
                <a:lnTo>
                  <a:pt x="885294" y="163218"/>
                </a:lnTo>
                <a:lnTo>
                  <a:pt x="997416" y="41970"/>
                </a:lnTo>
                <a:lnTo>
                  <a:pt x="1018439" y="48965"/>
                </a:lnTo>
                <a:lnTo>
                  <a:pt x="1037126" y="58292"/>
                </a:lnTo>
                <a:lnTo>
                  <a:pt x="1076835" y="74614"/>
                </a:lnTo>
                <a:lnTo>
                  <a:pt x="1069828" y="240164"/>
                </a:lnTo>
                <a:lnTo>
                  <a:pt x="1093186" y="256485"/>
                </a:lnTo>
                <a:lnTo>
                  <a:pt x="1116545" y="272807"/>
                </a:lnTo>
                <a:lnTo>
                  <a:pt x="1139904" y="291461"/>
                </a:lnTo>
                <a:lnTo>
                  <a:pt x="1160927" y="312446"/>
                </a:lnTo>
                <a:lnTo>
                  <a:pt x="1312758" y="261149"/>
                </a:lnTo>
                <a:lnTo>
                  <a:pt x="1340789" y="298456"/>
                </a:lnTo>
                <a:lnTo>
                  <a:pt x="1352468" y="317109"/>
                </a:lnTo>
                <a:lnTo>
                  <a:pt x="1368819" y="335763"/>
                </a:lnTo>
                <a:lnTo>
                  <a:pt x="1280056" y="468669"/>
                </a:lnTo>
                <a:lnTo>
                  <a:pt x="1287064" y="480327"/>
                </a:lnTo>
                <a:lnTo>
                  <a:pt x="1294071" y="496649"/>
                </a:lnTo>
                <a:lnTo>
                  <a:pt x="1305750" y="522298"/>
                </a:lnTo>
                <a:lnTo>
                  <a:pt x="1315094" y="547946"/>
                </a:lnTo>
                <a:lnTo>
                  <a:pt x="1324437" y="575926"/>
                </a:lnTo>
                <a:lnTo>
                  <a:pt x="1476269" y="608570"/>
                </a:lnTo>
                <a:lnTo>
                  <a:pt x="1483276" y="652872"/>
                </a:lnTo>
                <a:lnTo>
                  <a:pt x="1487948" y="701837"/>
                </a:lnTo>
                <a:lnTo>
                  <a:pt x="1350132" y="774120"/>
                </a:lnTo>
                <a:lnTo>
                  <a:pt x="1347796" y="802100"/>
                </a:lnTo>
                <a:lnTo>
                  <a:pt x="1345460" y="830080"/>
                </a:lnTo>
                <a:lnTo>
                  <a:pt x="1340789" y="855729"/>
                </a:lnTo>
                <a:lnTo>
                  <a:pt x="1333781" y="886040"/>
                </a:lnTo>
                <a:lnTo>
                  <a:pt x="1448238" y="988635"/>
                </a:lnTo>
                <a:lnTo>
                  <a:pt x="1431887" y="1032937"/>
                </a:lnTo>
                <a:lnTo>
                  <a:pt x="1410865" y="1077239"/>
                </a:lnTo>
                <a:lnTo>
                  <a:pt x="1259033" y="1067912"/>
                </a:lnTo>
                <a:lnTo>
                  <a:pt x="1242682" y="1093560"/>
                </a:lnTo>
                <a:lnTo>
                  <a:pt x="1226331" y="1116877"/>
                </a:lnTo>
                <a:lnTo>
                  <a:pt x="1209980" y="1137862"/>
                </a:lnTo>
                <a:lnTo>
                  <a:pt x="1191293" y="1158848"/>
                </a:lnTo>
                <a:lnTo>
                  <a:pt x="1235674" y="1303412"/>
                </a:lnTo>
                <a:lnTo>
                  <a:pt x="1198301" y="1336056"/>
                </a:lnTo>
                <a:lnTo>
                  <a:pt x="1179614" y="1350046"/>
                </a:lnTo>
                <a:lnTo>
                  <a:pt x="1158591" y="1364036"/>
                </a:lnTo>
                <a:lnTo>
                  <a:pt x="1030118" y="1282427"/>
                </a:lnTo>
                <a:lnTo>
                  <a:pt x="1006759" y="1294085"/>
                </a:lnTo>
                <a:lnTo>
                  <a:pt x="981065" y="1305744"/>
                </a:lnTo>
                <a:lnTo>
                  <a:pt x="955370" y="1315071"/>
                </a:lnTo>
                <a:lnTo>
                  <a:pt x="927340" y="1324397"/>
                </a:lnTo>
                <a:lnTo>
                  <a:pt x="892302" y="1475957"/>
                </a:lnTo>
                <a:lnTo>
                  <a:pt x="845584" y="1482952"/>
                </a:lnTo>
                <a:lnTo>
                  <a:pt x="798867" y="1487615"/>
                </a:lnTo>
                <a:lnTo>
                  <a:pt x="728791" y="1350046"/>
                </a:lnTo>
                <a:lnTo>
                  <a:pt x="700761" y="1350046"/>
                </a:lnTo>
                <a:lnTo>
                  <a:pt x="672730" y="1345382"/>
                </a:lnTo>
                <a:lnTo>
                  <a:pt x="642364" y="1343051"/>
                </a:lnTo>
                <a:lnTo>
                  <a:pt x="616669" y="1336056"/>
                </a:lnTo>
                <a:lnTo>
                  <a:pt x="511555" y="1450308"/>
                </a:lnTo>
                <a:lnTo>
                  <a:pt x="488197" y="1443313"/>
                </a:lnTo>
                <a:lnTo>
                  <a:pt x="467174" y="1436318"/>
                </a:lnTo>
                <a:lnTo>
                  <a:pt x="422792" y="1417665"/>
                </a:lnTo>
                <a:lnTo>
                  <a:pt x="429800" y="1259110"/>
                </a:lnTo>
                <a:lnTo>
                  <a:pt x="406441" y="1242788"/>
                </a:lnTo>
                <a:lnTo>
                  <a:pt x="383083" y="1226467"/>
                </a:lnTo>
                <a:lnTo>
                  <a:pt x="362060" y="1210145"/>
                </a:lnTo>
                <a:lnTo>
                  <a:pt x="341037" y="1191491"/>
                </a:lnTo>
                <a:lnTo>
                  <a:pt x="184534" y="1238125"/>
                </a:lnTo>
                <a:lnTo>
                  <a:pt x="156503" y="1205481"/>
                </a:lnTo>
                <a:lnTo>
                  <a:pt x="130809" y="1170506"/>
                </a:lnTo>
                <a:lnTo>
                  <a:pt x="219572" y="1032937"/>
                </a:lnTo>
                <a:lnTo>
                  <a:pt x="207893" y="1007288"/>
                </a:lnTo>
                <a:lnTo>
                  <a:pt x="193877" y="981640"/>
                </a:lnTo>
                <a:lnTo>
                  <a:pt x="182198" y="955991"/>
                </a:lnTo>
                <a:lnTo>
                  <a:pt x="172854" y="928011"/>
                </a:lnTo>
                <a:lnTo>
                  <a:pt x="14015" y="893036"/>
                </a:lnTo>
                <a:lnTo>
                  <a:pt x="7008" y="848734"/>
                </a:lnTo>
                <a:lnTo>
                  <a:pt x="0" y="806763"/>
                </a:lnTo>
                <a:lnTo>
                  <a:pt x="147160" y="732149"/>
                </a:lnTo>
                <a:lnTo>
                  <a:pt x="149496" y="701837"/>
                </a:lnTo>
                <a:lnTo>
                  <a:pt x="151832" y="671525"/>
                </a:lnTo>
                <a:lnTo>
                  <a:pt x="156503" y="643545"/>
                </a:lnTo>
                <a:lnTo>
                  <a:pt x="161175" y="615565"/>
                </a:lnTo>
                <a:lnTo>
                  <a:pt x="39710" y="501312"/>
                </a:lnTo>
                <a:lnTo>
                  <a:pt x="53725" y="461674"/>
                </a:lnTo>
                <a:lnTo>
                  <a:pt x="70076" y="424367"/>
                </a:lnTo>
                <a:lnTo>
                  <a:pt x="238259" y="431362"/>
                </a:lnTo>
                <a:lnTo>
                  <a:pt x="254610" y="408045"/>
                </a:lnTo>
                <a:lnTo>
                  <a:pt x="273297" y="384728"/>
                </a:lnTo>
                <a:lnTo>
                  <a:pt x="289648" y="361411"/>
                </a:lnTo>
                <a:lnTo>
                  <a:pt x="310671" y="340426"/>
                </a:lnTo>
                <a:lnTo>
                  <a:pt x="259282" y="177208"/>
                </a:lnTo>
                <a:lnTo>
                  <a:pt x="289648" y="151560"/>
                </a:lnTo>
                <a:lnTo>
                  <a:pt x="322350" y="128243"/>
                </a:lnTo>
                <a:lnTo>
                  <a:pt x="467174" y="219179"/>
                </a:lnTo>
                <a:lnTo>
                  <a:pt x="492868" y="205188"/>
                </a:lnTo>
                <a:lnTo>
                  <a:pt x="518563" y="193530"/>
                </a:lnTo>
                <a:lnTo>
                  <a:pt x="546593" y="184203"/>
                </a:lnTo>
                <a:lnTo>
                  <a:pt x="574624" y="174876"/>
                </a:lnTo>
                <a:lnTo>
                  <a:pt x="609662" y="9327"/>
                </a:lnTo>
                <a:lnTo>
                  <a:pt x="630685" y="6995"/>
                </a:lnTo>
                <a:lnTo>
                  <a:pt x="651707" y="2332"/>
                </a:lnTo>
                <a:close/>
              </a:path>
            </a:pathLst>
          </a:custGeom>
          <a:solidFill>
            <a:schemeClr val="accent4"/>
          </a:solidFill>
          <a:ln w="0" cap="flat" cmpd="sng" algn="ctr">
            <a:noFill/>
            <a:prstDash val="solid"/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  <a:extLst/>
        </p:spPr>
        <p:txBody>
          <a:bodyPr lIns="0" tIns="34272" rIns="0" bIns="34272" anchor="ctr"/>
          <a:lstStyle/>
          <a:p>
            <a:pPr marL="0" marR="0" lvl="0" indent="0" algn="ctr" defTabSz="685434" rtl="0" eaLnBrk="1" fontAlgn="base" latinLnBrk="0" hangingPunct="1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endParaRPr kumimoji="0" lang="en-US" sz="2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3114597" y="1131590"/>
            <a:ext cx="2880301" cy="3476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7" tIns="34284" rIns="68567" bIns="34284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点击添加小标题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3770963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86400000">
                                      <p:cBhvr>
                                        <p:cTn id="13" dur="8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mph" presetSubtype="0" repeatCount="indefinite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Rot by="64800000">
                                      <p:cBhvr>
                                        <p:cTn id="23" dur="7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mph" presetSubtype="0" repeatCount="indefinite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-108000000">
                                      <p:cBhvr>
                                        <p:cTn id="33" dur="7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mph" presetSubtype="0" repeatCount="indefinite" fill="hold" grpId="1" nodeType="withEffect">
                                  <p:stCondLst>
                                    <p:cond delay="4500"/>
                                  </p:stCondLst>
                                  <p:childTnLst>
                                    <p:animRot by="86400000">
                                      <p:cBhvr>
                                        <p:cTn id="43" dur="7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37" grpId="0"/>
      <p:bldP spid="38" grpId="0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823322" y="205624"/>
            <a:ext cx="261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grpSp>
        <p:nvGrpSpPr>
          <p:cNvPr id="25" name="组合 32"/>
          <p:cNvGrpSpPr>
            <a:grpSpLocks/>
          </p:cNvGrpSpPr>
          <p:nvPr/>
        </p:nvGrpSpPr>
        <p:grpSpPr bwMode="auto">
          <a:xfrm>
            <a:off x="-108519" y="2506191"/>
            <a:ext cx="2967608" cy="506412"/>
            <a:chOff x="-1032447" y="0"/>
            <a:chExt cx="2967616" cy="506624"/>
          </a:xfrm>
          <a:solidFill>
            <a:schemeClr val="accent1"/>
          </a:solidFill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9" name="圆角矩形 33"/>
            <p:cNvSpPr>
              <a:spLocks noChangeArrowheads="1"/>
            </p:cNvSpPr>
            <p:nvPr/>
          </p:nvSpPr>
          <p:spPr bwMode="auto">
            <a:xfrm>
              <a:off x="-1032447" y="73989"/>
              <a:ext cx="2967616" cy="432635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BABAB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itchFamily="2" charset="-122"/>
                <a:ea typeface="宋体" panose="02010600030101010101" pitchFamily="2" charset="-122"/>
                <a:cs typeface="+mn-cs"/>
                <a:sym typeface="宋体" pitchFamily="2" charset="-122"/>
              </a:endParaRPr>
            </a:p>
          </p:txBody>
        </p:sp>
        <p:sp>
          <p:nvSpPr>
            <p:cNvPr id="50" name="等腰三角形 34"/>
            <p:cNvSpPr>
              <a:spLocks noChangeArrowheads="1"/>
            </p:cNvSpPr>
            <p:nvPr/>
          </p:nvSpPr>
          <p:spPr bwMode="auto">
            <a:xfrm>
              <a:off x="902659" y="0"/>
              <a:ext cx="129852" cy="9522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BABAB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itchFamily="2" charset="-122"/>
                <a:ea typeface="宋体" panose="02010600030101010101" pitchFamily="2" charset="-122"/>
                <a:cs typeface="+mn-cs"/>
                <a:sym typeface="宋体" pitchFamily="2" charset="-122"/>
              </a:endParaRPr>
            </a:p>
          </p:txBody>
        </p:sp>
      </p:grpSp>
      <p:sp>
        <p:nvSpPr>
          <p:cNvPr id="51" name="椭圆 35"/>
          <p:cNvSpPr>
            <a:spLocks noChangeArrowheads="1"/>
          </p:cNvSpPr>
          <p:nvPr/>
        </p:nvSpPr>
        <p:spPr bwMode="auto">
          <a:xfrm>
            <a:off x="1360488" y="1191741"/>
            <a:ext cx="1060450" cy="106045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bg1"/>
            </a:solidFill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宋体" pitchFamily="2" charset="-122"/>
              <a:ea typeface="宋体" panose="02010600030101010101" pitchFamily="2" charset="-122"/>
              <a:cs typeface="+mn-cs"/>
              <a:sym typeface="宋体" pitchFamily="2" charset="-122"/>
            </a:endParaRPr>
          </a:p>
        </p:txBody>
      </p:sp>
      <p:grpSp>
        <p:nvGrpSpPr>
          <p:cNvPr id="52" name="组合 36"/>
          <p:cNvGrpSpPr>
            <a:grpSpLocks/>
          </p:cNvGrpSpPr>
          <p:nvPr/>
        </p:nvGrpSpPr>
        <p:grpSpPr bwMode="auto">
          <a:xfrm flipV="1">
            <a:off x="2743200" y="2580803"/>
            <a:ext cx="1935163" cy="506413"/>
            <a:chOff x="0" y="0"/>
            <a:chExt cx="1935168" cy="506624"/>
          </a:xfrm>
          <a:solidFill>
            <a:schemeClr val="accent2"/>
          </a:solidFill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3" name="圆角矩形 37"/>
            <p:cNvSpPr>
              <a:spLocks noChangeArrowheads="1"/>
            </p:cNvSpPr>
            <p:nvPr/>
          </p:nvSpPr>
          <p:spPr bwMode="auto">
            <a:xfrm>
              <a:off x="0" y="73989"/>
              <a:ext cx="1935168" cy="432635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BABAB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itchFamily="2" charset="-122"/>
                <a:ea typeface="宋体" panose="02010600030101010101" pitchFamily="2" charset="-122"/>
                <a:cs typeface="+mn-cs"/>
                <a:sym typeface="宋体" pitchFamily="2" charset="-122"/>
              </a:endParaRPr>
            </a:p>
          </p:txBody>
        </p:sp>
        <p:sp>
          <p:nvSpPr>
            <p:cNvPr id="54" name="等腰三角形 38"/>
            <p:cNvSpPr>
              <a:spLocks noChangeArrowheads="1"/>
            </p:cNvSpPr>
            <p:nvPr/>
          </p:nvSpPr>
          <p:spPr bwMode="auto">
            <a:xfrm>
              <a:off x="902659" y="0"/>
              <a:ext cx="129852" cy="9522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BABAB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itchFamily="2" charset="-122"/>
                <a:ea typeface="宋体" panose="02010600030101010101" pitchFamily="2" charset="-122"/>
                <a:cs typeface="+mn-cs"/>
                <a:sym typeface="宋体" pitchFamily="2" charset="-122"/>
              </a:endParaRPr>
            </a:p>
          </p:txBody>
        </p:sp>
      </p:grpSp>
      <p:sp>
        <p:nvSpPr>
          <p:cNvPr id="55" name="椭圆 39"/>
          <p:cNvSpPr>
            <a:spLocks noChangeArrowheads="1"/>
          </p:cNvSpPr>
          <p:nvPr/>
        </p:nvSpPr>
        <p:spPr bwMode="auto">
          <a:xfrm>
            <a:off x="3244850" y="3260253"/>
            <a:ext cx="1060450" cy="1060450"/>
          </a:xfrm>
          <a:prstGeom prst="ellipse">
            <a:avLst/>
          </a:prstGeom>
          <a:solidFill>
            <a:schemeClr val="accent2"/>
          </a:solidFill>
          <a:ln w="76200">
            <a:solidFill>
              <a:schemeClr val="bg1"/>
            </a:solidFill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宋体" pitchFamily="2" charset="-122"/>
              <a:ea typeface="宋体" panose="02010600030101010101" pitchFamily="2" charset="-122"/>
              <a:cs typeface="+mn-cs"/>
              <a:sym typeface="宋体" pitchFamily="2" charset="-122"/>
            </a:endParaRPr>
          </a:p>
        </p:txBody>
      </p:sp>
      <p:grpSp>
        <p:nvGrpSpPr>
          <p:cNvPr id="56" name="组合 40"/>
          <p:cNvGrpSpPr>
            <a:grpSpLocks/>
          </p:cNvGrpSpPr>
          <p:nvPr/>
        </p:nvGrpSpPr>
        <p:grpSpPr bwMode="auto">
          <a:xfrm>
            <a:off x="4565650" y="2506191"/>
            <a:ext cx="1936750" cy="506412"/>
            <a:chOff x="0" y="0"/>
            <a:chExt cx="1935168" cy="506624"/>
          </a:xfrm>
          <a:solidFill>
            <a:schemeClr val="accent3"/>
          </a:solidFill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7" name="圆角矩形 41"/>
            <p:cNvSpPr>
              <a:spLocks noChangeArrowheads="1"/>
            </p:cNvSpPr>
            <p:nvPr/>
          </p:nvSpPr>
          <p:spPr bwMode="auto">
            <a:xfrm>
              <a:off x="0" y="73989"/>
              <a:ext cx="1935168" cy="432635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BABAB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itchFamily="2" charset="-122"/>
                <a:ea typeface="宋体" panose="02010600030101010101" pitchFamily="2" charset="-122"/>
                <a:cs typeface="+mn-cs"/>
                <a:sym typeface="宋体" pitchFamily="2" charset="-122"/>
              </a:endParaRPr>
            </a:p>
          </p:txBody>
        </p:sp>
        <p:sp>
          <p:nvSpPr>
            <p:cNvPr id="58" name="等腰三角形 42"/>
            <p:cNvSpPr>
              <a:spLocks noChangeArrowheads="1"/>
            </p:cNvSpPr>
            <p:nvPr/>
          </p:nvSpPr>
          <p:spPr bwMode="auto">
            <a:xfrm>
              <a:off x="902659" y="0"/>
              <a:ext cx="129852" cy="9522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BABAB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itchFamily="2" charset="-122"/>
                <a:ea typeface="宋体" panose="02010600030101010101" pitchFamily="2" charset="-122"/>
                <a:cs typeface="+mn-cs"/>
                <a:sym typeface="宋体" pitchFamily="2" charset="-122"/>
              </a:endParaRPr>
            </a:p>
          </p:txBody>
        </p:sp>
      </p:grpSp>
      <p:sp>
        <p:nvSpPr>
          <p:cNvPr id="59" name="椭圆 43"/>
          <p:cNvSpPr>
            <a:spLocks noChangeArrowheads="1"/>
          </p:cNvSpPr>
          <p:nvPr/>
        </p:nvSpPr>
        <p:spPr bwMode="auto">
          <a:xfrm>
            <a:off x="5003800" y="1191741"/>
            <a:ext cx="1060450" cy="1060450"/>
          </a:xfrm>
          <a:prstGeom prst="ellipse">
            <a:avLst/>
          </a:prstGeom>
          <a:solidFill>
            <a:schemeClr val="accent3"/>
          </a:solidFill>
          <a:ln w="76200">
            <a:solidFill>
              <a:schemeClr val="bg1"/>
            </a:solidFill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宋体" pitchFamily="2" charset="-122"/>
              <a:ea typeface="宋体" panose="02010600030101010101" pitchFamily="2" charset="-122"/>
              <a:cs typeface="+mn-cs"/>
              <a:sym typeface="宋体" pitchFamily="2" charset="-122"/>
            </a:endParaRPr>
          </a:p>
        </p:txBody>
      </p:sp>
      <p:sp>
        <p:nvSpPr>
          <p:cNvPr id="60" name="椭圆 45"/>
          <p:cNvSpPr>
            <a:spLocks noChangeArrowheads="1"/>
          </p:cNvSpPr>
          <p:nvPr/>
        </p:nvSpPr>
        <p:spPr bwMode="auto">
          <a:xfrm>
            <a:off x="6823075" y="3260253"/>
            <a:ext cx="1060450" cy="1060450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宋体" pitchFamily="2" charset="-122"/>
              <a:ea typeface="宋体" panose="02010600030101010101" pitchFamily="2" charset="-122"/>
              <a:cs typeface="+mn-cs"/>
              <a:sym typeface="宋体" pitchFamily="2" charset="-122"/>
            </a:endParaRPr>
          </a:p>
        </p:txBody>
      </p:sp>
      <p:sp>
        <p:nvSpPr>
          <p:cNvPr id="61" name="TextBox 46"/>
          <p:cNvSpPr>
            <a:spLocks noChangeArrowheads="1"/>
          </p:cNvSpPr>
          <p:nvPr/>
        </p:nvSpPr>
        <p:spPr bwMode="auto">
          <a:xfrm>
            <a:off x="1192213" y="3606328"/>
            <a:ext cx="139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详写内容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……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点击输入本栏的具体文字，简明扼要的说明分项内容，此为概念图解，请根据您的具体内容酌情修改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  <a:sym typeface="微软雅黑" pitchFamily="34" charset="-122"/>
            </a:endParaRPr>
          </a:p>
        </p:txBody>
      </p:sp>
      <p:sp>
        <p:nvSpPr>
          <p:cNvPr id="62" name="TextBox 47"/>
          <p:cNvSpPr>
            <a:spLocks noChangeArrowheads="1"/>
          </p:cNvSpPr>
          <p:nvPr/>
        </p:nvSpPr>
        <p:spPr bwMode="auto">
          <a:xfrm>
            <a:off x="1293813" y="3314228"/>
            <a:ext cx="11953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添加标题内容</a:t>
            </a:r>
          </a:p>
        </p:txBody>
      </p:sp>
      <p:sp>
        <p:nvSpPr>
          <p:cNvPr id="63" name="TextBox 50"/>
          <p:cNvSpPr>
            <a:spLocks noChangeArrowheads="1"/>
          </p:cNvSpPr>
          <p:nvPr/>
        </p:nvSpPr>
        <p:spPr bwMode="auto">
          <a:xfrm>
            <a:off x="1293813" y="2704628"/>
            <a:ext cx="11953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输入文本内容</a:t>
            </a:r>
            <a:endParaRPr kumimoji="0" lang="zh-CN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  <a:sym typeface="微软雅黑" pitchFamily="34" charset="-122"/>
            </a:endParaRPr>
          </a:p>
        </p:txBody>
      </p:sp>
      <p:sp>
        <p:nvSpPr>
          <p:cNvPr id="64" name="TextBox 51"/>
          <p:cNvSpPr>
            <a:spLocks noChangeArrowheads="1"/>
          </p:cNvSpPr>
          <p:nvPr/>
        </p:nvSpPr>
        <p:spPr bwMode="auto">
          <a:xfrm>
            <a:off x="3113088" y="2704628"/>
            <a:ext cx="11953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输入文本内容</a:t>
            </a:r>
          </a:p>
        </p:txBody>
      </p:sp>
      <p:sp>
        <p:nvSpPr>
          <p:cNvPr id="65" name="TextBox 52"/>
          <p:cNvSpPr>
            <a:spLocks noChangeArrowheads="1"/>
          </p:cNvSpPr>
          <p:nvPr/>
        </p:nvSpPr>
        <p:spPr bwMode="auto">
          <a:xfrm>
            <a:off x="5016500" y="2704628"/>
            <a:ext cx="11938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输入文本内容</a:t>
            </a:r>
          </a:p>
        </p:txBody>
      </p:sp>
      <p:grpSp>
        <p:nvGrpSpPr>
          <p:cNvPr id="66" name="组合 53"/>
          <p:cNvGrpSpPr>
            <a:grpSpLocks/>
          </p:cNvGrpSpPr>
          <p:nvPr/>
        </p:nvGrpSpPr>
        <p:grpSpPr bwMode="auto">
          <a:xfrm flipV="1">
            <a:off x="6384924" y="2580802"/>
            <a:ext cx="2867595" cy="506414"/>
            <a:chOff x="-1" y="0"/>
            <a:chExt cx="2865253" cy="506625"/>
          </a:xfrm>
          <a:solidFill>
            <a:schemeClr val="accent4"/>
          </a:solidFill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7" name="圆角矩形 54"/>
            <p:cNvSpPr>
              <a:spLocks noChangeArrowheads="1"/>
            </p:cNvSpPr>
            <p:nvPr/>
          </p:nvSpPr>
          <p:spPr bwMode="auto">
            <a:xfrm>
              <a:off x="-1" y="73990"/>
              <a:ext cx="2865253" cy="432635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BABAB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itchFamily="2" charset="-122"/>
                <a:ea typeface="宋体" panose="02010600030101010101" pitchFamily="2" charset="-122"/>
                <a:cs typeface="+mn-cs"/>
                <a:sym typeface="宋体" pitchFamily="2" charset="-122"/>
              </a:endParaRPr>
            </a:p>
          </p:txBody>
        </p:sp>
        <p:sp>
          <p:nvSpPr>
            <p:cNvPr id="68" name="等腰三角形 55"/>
            <p:cNvSpPr>
              <a:spLocks noChangeArrowheads="1"/>
            </p:cNvSpPr>
            <p:nvPr/>
          </p:nvSpPr>
          <p:spPr bwMode="auto">
            <a:xfrm>
              <a:off x="902659" y="0"/>
              <a:ext cx="129852" cy="9522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BABAB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itchFamily="2" charset="-122"/>
                <a:ea typeface="宋体" panose="02010600030101010101" pitchFamily="2" charset="-122"/>
                <a:cs typeface="+mn-cs"/>
                <a:sym typeface="宋体" pitchFamily="2" charset="-122"/>
              </a:endParaRPr>
            </a:p>
          </p:txBody>
        </p:sp>
      </p:grpSp>
      <p:sp>
        <p:nvSpPr>
          <p:cNvPr id="69" name="TextBox 56"/>
          <p:cNvSpPr>
            <a:spLocks noChangeArrowheads="1"/>
          </p:cNvSpPr>
          <p:nvPr/>
        </p:nvSpPr>
        <p:spPr bwMode="auto">
          <a:xfrm>
            <a:off x="6689725" y="2704628"/>
            <a:ext cx="11953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输入文本内容</a:t>
            </a:r>
          </a:p>
        </p:txBody>
      </p:sp>
      <p:sp>
        <p:nvSpPr>
          <p:cNvPr id="70" name="TextBox 57"/>
          <p:cNvSpPr>
            <a:spLocks noChangeArrowheads="1"/>
          </p:cNvSpPr>
          <p:nvPr/>
        </p:nvSpPr>
        <p:spPr bwMode="auto">
          <a:xfrm>
            <a:off x="3076575" y="1382241"/>
            <a:ext cx="1397000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详写内容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……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点击输入本栏的具体文字，简明扼要的说明分项内容，此为概念图解，请根据您的具体内容酌情修改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  <a:sym typeface="微软雅黑" pitchFamily="34" charset="-122"/>
            </a:endParaRPr>
          </a:p>
        </p:txBody>
      </p:sp>
      <p:sp>
        <p:nvSpPr>
          <p:cNvPr id="71" name="TextBox 58"/>
          <p:cNvSpPr>
            <a:spLocks noChangeArrowheads="1"/>
          </p:cNvSpPr>
          <p:nvPr/>
        </p:nvSpPr>
        <p:spPr bwMode="auto">
          <a:xfrm>
            <a:off x="3178175" y="1088553"/>
            <a:ext cx="119380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添加标题内容</a:t>
            </a:r>
            <a:endParaRPr kumimoji="0" lang="zh-CN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  <a:sym typeface="微软雅黑" pitchFamily="34" charset="-122"/>
            </a:endParaRPr>
          </a:p>
        </p:txBody>
      </p:sp>
      <p:sp>
        <p:nvSpPr>
          <p:cNvPr id="72" name="TextBox 59"/>
          <p:cNvSpPr>
            <a:spLocks noChangeArrowheads="1"/>
          </p:cNvSpPr>
          <p:nvPr/>
        </p:nvSpPr>
        <p:spPr bwMode="auto">
          <a:xfrm>
            <a:off x="4835525" y="3619028"/>
            <a:ext cx="1397000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详写内容</a:t>
            </a:r>
            <a:r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……</a:t>
            </a: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点击输入本栏的具体文字，简明扼要的说明分项内容，此为概念图解，请根据您的具体内容酌情修改</a:t>
            </a: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  <a:sym typeface="微软雅黑" pitchFamily="34" charset="-122"/>
            </a:endParaRPr>
          </a:p>
        </p:txBody>
      </p:sp>
      <p:sp>
        <p:nvSpPr>
          <p:cNvPr id="73" name="TextBox 62"/>
          <p:cNvSpPr>
            <a:spLocks noChangeArrowheads="1"/>
          </p:cNvSpPr>
          <p:nvPr/>
        </p:nvSpPr>
        <p:spPr bwMode="auto">
          <a:xfrm>
            <a:off x="4935538" y="3325341"/>
            <a:ext cx="1195387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添加标题内容</a:t>
            </a:r>
          </a:p>
        </p:txBody>
      </p:sp>
      <p:sp>
        <p:nvSpPr>
          <p:cNvPr id="74" name="TextBox 63"/>
          <p:cNvSpPr>
            <a:spLocks noChangeArrowheads="1"/>
          </p:cNvSpPr>
          <p:nvPr/>
        </p:nvSpPr>
        <p:spPr bwMode="auto">
          <a:xfrm>
            <a:off x="6589713" y="1382241"/>
            <a:ext cx="1397000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详写内容</a:t>
            </a:r>
            <a:r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……</a:t>
            </a: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点击输入本栏的具体文字，简明扼要的说明分项内容，此为概念图解，请根据您的具体内容酌情修改</a:t>
            </a: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  <a:sym typeface="微软雅黑" pitchFamily="34" charset="-122"/>
            </a:endParaRPr>
          </a:p>
        </p:txBody>
      </p:sp>
      <p:sp>
        <p:nvSpPr>
          <p:cNvPr id="75" name="TextBox 66"/>
          <p:cNvSpPr>
            <a:spLocks noChangeArrowheads="1"/>
          </p:cNvSpPr>
          <p:nvPr/>
        </p:nvSpPr>
        <p:spPr bwMode="auto">
          <a:xfrm>
            <a:off x="6689725" y="1088553"/>
            <a:ext cx="119538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添加标题内容</a:t>
            </a:r>
          </a:p>
        </p:txBody>
      </p:sp>
      <p:sp>
        <p:nvSpPr>
          <p:cNvPr id="76" name="TextBox 67"/>
          <p:cNvSpPr>
            <a:spLocks noChangeArrowheads="1"/>
          </p:cNvSpPr>
          <p:nvPr/>
        </p:nvSpPr>
        <p:spPr bwMode="auto">
          <a:xfrm>
            <a:off x="1609725" y="1475903"/>
            <a:ext cx="56197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添加标题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  <a:sym typeface="微软雅黑" pitchFamily="34" charset="-122"/>
            </a:endParaRPr>
          </a:p>
        </p:txBody>
      </p:sp>
      <p:sp>
        <p:nvSpPr>
          <p:cNvPr id="77" name="TextBox 68"/>
          <p:cNvSpPr>
            <a:spLocks noChangeArrowheads="1"/>
          </p:cNvSpPr>
          <p:nvPr/>
        </p:nvSpPr>
        <p:spPr bwMode="auto">
          <a:xfrm>
            <a:off x="5253038" y="1475903"/>
            <a:ext cx="56038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添加标题</a:t>
            </a:r>
          </a:p>
        </p:txBody>
      </p:sp>
      <p:sp>
        <p:nvSpPr>
          <p:cNvPr id="78" name="TextBox 70"/>
          <p:cNvSpPr>
            <a:spLocks noChangeArrowheads="1"/>
          </p:cNvSpPr>
          <p:nvPr/>
        </p:nvSpPr>
        <p:spPr bwMode="auto">
          <a:xfrm>
            <a:off x="3494088" y="3544416"/>
            <a:ext cx="5619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添加标题</a:t>
            </a:r>
          </a:p>
        </p:txBody>
      </p:sp>
      <p:sp>
        <p:nvSpPr>
          <p:cNvPr id="79" name="TextBox 72"/>
          <p:cNvSpPr>
            <a:spLocks noChangeArrowheads="1"/>
          </p:cNvSpPr>
          <p:nvPr/>
        </p:nvSpPr>
        <p:spPr bwMode="auto">
          <a:xfrm>
            <a:off x="7072313" y="3544416"/>
            <a:ext cx="5619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  <a:sym typeface="微软雅黑" pitchFamily="34" charset="-122"/>
              </a:rPr>
              <a:t>添加标题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5896850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9" dur="3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4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8" dur="6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6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3" dur="6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6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8" dur="6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6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3" dur="6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6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41" dur="3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3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46" dur="3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00"/>
                            </p:stCondLst>
                            <p:childTnLst>
                              <p:par>
                                <p:cTn id="4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0" dur="6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6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5" dur="6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6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60" dur="6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6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65" dur="6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6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8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3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73" dur="3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78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1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82" dur="6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6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87" dur="6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6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92" dur="6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6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97" dur="6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6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7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3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05" dur="3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10" dur="3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14" dur="6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6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19" dur="6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6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24" dur="6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6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29" dur="6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6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bldLvl="0" animBg="1" autoUpdateAnimBg="0"/>
      <p:bldP spid="55" grpId="0" bldLvl="0" animBg="1" autoUpdateAnimBg="0"/>
      <p:bldP spid="59" grpId="0" bldLvl="0" animBg="1" autoUpdateAnimBg="0"/>
      <p:bldP spid="60" grpId="0" bldLvl="0" animBg="1" autoUpdateAnimBg="0"/>
      <p:bldP spid="61" grpId="0" bldLvl="0" autoUpdateAnimBg="0"/>
      <p:bldP spid="62" grpId="0" bldLvl="0" autoUpdateAnimBg="0"/>
      <p:bldP spid="63" grpId="0" bldLvl="0" autoUpdateAnimBg="0"/>
      <p:bldP spid="64" grpId="0" bldLvl="0" autoUpdateAnimBg="0"/>
      <p:bldP spid="65" grpId="0" bldLvl="0" autoUpdateAnimBg="0"/>
      <p:bldP spid="69" grpId="0" bldLvl="0" autoUpdateAnimBg="0"/>
      <p:bldP spid="70" grpId="0" bldLvl="0" autoUpdateAnimBg="0"/>
      <p:bldP spid="71" grpId="0" bldLvl="0" autoUpdateAnimBg="0"/>
      <p:bldP spid="72" grpId="0" bldLvl="0" autoUpdateAnimBg="0"/>
      <p:bldP spid="73" grpId="0" bldLvl="0" autoUpdateAnimBg="0"/>
      <p:bldP spid="74" grpId="0" bldLvl="0" autoUpdateAnimBg="0"/>
      <p:bldP spid="75" grpId="0" bldLvl="0" autoUpdateAnimBg="0"/>
      <p:bldP spid="76" grpId="0" bldLvl="0" autoUpdateAnimBg="0"/>
      <p:bldP spid="77" grpId="0" bldLvl="0" autoUpdateAnimBg="0"/>
      <p:bldP spid="78" grpId="0" bldLvl="0" autoUpdateAnimBg="0"/>
      <p:bldP spid="79" grpId="0" bldLvl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38101"/>
            <a:ext cx="9144000" cy="520518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032640" y="2079625"/>
            <a:ext cx="8111360" cy="1312919"/>
          </a:xfrm>
          <a:prstGeom prst="rect">
            <a:avLst/>
          </a:prstGeom>
          <a:solidFill>
            <a:srgbClr val="1A3257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燕尾形 24"/>
          <p:cNvSpPr/>
          <p:nvPr>
            <p:custDataLst>
              <p:tags r:id="rId1"/>
            </p:custDataLst>
          </p:nvPr>
        </p:nvSpPr>
        <p:spPr>
          <a:xfrm>
            <a:off x="376181" y="2079625"/>
            <a:ext cx="1312919" cy="1312919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lang="zh-CN" altLang="en-US" sz="1013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>
            <p:custDataLst>
              <p:tags r:id="rId2"/>
            </p:custDataLst>
          </p:nvPr>
        </p:nvSpPr>
        <p:spPr bwMode="auto">
          <a:xfrm>
            <a:off x="2065281" y="2452915"/>
            <a:ext cx="6043698" cy="596446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>
              <a:defRPr/>
            </a:pPr>
            <a:r>
              <a:rPr lang="zh-CN" altLang="en-US" sz="4400" dirty="0" smtClean="0">
                <a:solidFill>
                  <a:schemeClr val="bg1"/>
                </a:solidFill>
                <a:cs typeface="Arial" panose="020B0604020202020204" pitchFamily="34" charset="0"/>
              </a:rPr>
              <a:t>单击此处添加文字标题</a:t>
            </a:r>
            <a:endParaRPr lang="en-US" altLang="zh-CN" sz="44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939222" y="1156295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solidFill>
                  <a:srgbClr val="1A3257"/>
                </a:solidFill>
              </a:rPr>
              <a:t>第二部分</a:t>
            </a:r>
            <a:endParaRPr lang="zh-CN" altLang="en-US" sz="5400" b="1" dirty="0">
              <a:solidFill>
                <a:srgbClr val="1A32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176398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5" grpId="0" animBg="1"/>
      <p:bldP spid="26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文本框 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Straight Connector 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TextBox 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Chevron 4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文本框 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Straight Connector 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TextBox 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Chevron 4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Chevron 4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TextBox 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Chevron 4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Straight Connector 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TextBox 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Chevron 4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TextBox 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Chevron 4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TextBox 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TextBox 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Chevron 4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文本框 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Straight Connector 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TextBox 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Chevron 4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002738"/>
  <p:tag name="MH_LIBRARY" val="GRAPHIC"/>
  <p:tag name="MH_ORDER" val="文本框 7"/>
</p:tagLst>
</file>

<file path=ppt/theme/theme1.xml><?xml version="1.0" encoding="utf-8"?>
<a:theme xmlns:a="http://schemas.openxmlformats.org/drawingml/2006/main" name="第一PPT，www.1ppt.com">
  <a:themeElements>
    <a:clrScheme name="自定义 12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92E51"/>
      </a:accent1>
      <a:accent2>
        <a:srgbClr val="396998"/>
      </a:accent2>
      <a:accent3>
        <a:srgbClr val="192E51"/>
      </a:accent3>
      <a:accent4>
        <a:srgbClr val="396998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等线 Light"/>
        <a:ea typeface="微软雅黑"/>
        <a:cs typeface=""/>
      </a:majorFont>
      <a:minorFont>
        <a:latin typeface="等线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3710</Words>
  <Application>Microsoft Office PowerPoint</Application>
  <PresentationFormat>全屏显示(16:9)</PresentationFormat>
  <Paragraphs>319</Paragraphs>
  <Slides>28</Slides>
  <Notes>20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0" baseType="lpstr">
      <vt:lpstr>第一PPT，www.1ppt.com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创业融资</dc:title>
  <dc:creator>第一PPT</dc:creator>
  <cp:keywords>www.1ppt.com</cp:keywords>
  <cp:lastModifiedBy>Windows User</cp:lastModifiedBy>
  <cp:revision>17</cp:revision>
  <dcterms:created xsi:type="dcterms:W3CDTF">2016-12-25T02:27:54Z</dcterms:created>
  <dcterms:modified xsi:type="dcterms:W3CDTF">2019-03-16T05:36:46Z</dcterms:modified>
</cp:coreProperties>
</file>